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5"/>
  </p:notesMasterIdLst>
  <p:handoutMasterIdLst>
    <p:handoutMasterId r:id="rId36"/>
  </p:handoutMasterIdLst>
  <p:sldIdLst>
    <p:sldId id="256" r:id="rId5"/>
    <p:sldId id="257" r:id="rId6"/>
    <p:sldId id="258" r:id="rId7"/>
    <p:sldId id="521" r:id="rId8"/>
    <p:sldId id="259" r:id="rId9"/>
    <p:sldId id="260" r:id="rId10"/>
    <p:sldId id="522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523" r:id="rId19"/>
    <p:sldId id="268" r:id="rId20"/>
    <p:sldId id="277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526" r:id="rId30"/>
    <p:sldId id="524" r:id="rId31"/>
    <p:sldId id="525" r:id="rId32"/>
    <p:sldId id="519" r:id="rId33"/>
    <p:sldId id="52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541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593" userDrawn="1">
          <p15:clr>
            <a:srgbClr val="A4A3A4"/>
          </p15:clr>
        </p15:guide>
        <p15:guide id="10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668"/>
    <a:srgbClr val="FFBF88"/>
    <a:srgbClr val="E36C09"/>
    <a:srgbClr val="0C4358"/>
    <a:srgbClr val="0C4157"/>
    <a:srgbClr val="00A832"/>
    <a:srgbClr val="E64A3A"/>
    <a:srgbClr val="E64B3B"/>
    <a:srgbClr val="5482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477BA-BC51-4774-9A5D-45B01B06F7B4}" v="15" dt="2020-12-02T16:09:03.783"/>
    <p1510:client id="{565E53D4-7BBF-4C60-9CA2-264116E3A062}" v="35" dt="2020-12-02T16:08:44.046"/>
    <p1510:client id="{6366B6B9-B8A5-4933-8A1C-4D8E70E26D22}" v="21" dt="2020-12-02T15:56:3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88" autoAdjust="0"/>
    <p:restoredTop sz="79932" autoAdjust="0"/>
  </p:normalViewPr>
  <p:slideViewPr>
    <p:cSldViewPr snapToGrid="0">
      <p:cViewPr varScale="1">
        <p:scale>
          <a:sx n="101" d="100"/>
          <a:sy n="101" d="100"/>
        </p:scale>
        <p:origin x="1248" y="184"/>
      </p:cViewPr>
      <p:guideLst>
        <p:guide orient="horz" pos="2319"/>
        <p:guide pos="529"/>
        <p:guide orient="horz" pos="3702"/>
        <p:guide pos="3840"/>
        <p:guide pos="7151"/>
        <p:guide pos="5541"/>
        <p:guide pos="2366"/>
        <p:guide orient="horz" pos="3090"/>
        <p:guide orient="horz" pos="1593"/>
        <p:guide orient="horz" pos="1094"/>
      </p:guideLst>
    </p:cSldViewPr>
  </p:slideViewPr>
  <p:outlineViewPr>
    <p:cViewPr>
      <p:scale>
        <a:sx n="33" d="100"/>
        <a:sy n="33" d="100"/>
      </p:scale>
      <p:origin x="0" y="-906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y Penev (New Horizons)" userId="1f86a181-743a-49c4-a142-7bbe585c9953" providerId="ADAL" clId="{875D6953-77F4-47B4-9AC1-0F1CA62E26B7}"/>
    <pc:docChg chg="undo custSel modSld">
      <pc:chgData name="Nikolay Penev (New Horizons)" userId="1f86a181-743a-49c4-a142-7bbe585c9953" providerId="ADAL" clId="{875D6953-77F4-47B4-9AC1-0F1CA62E26B7}" dt="2020-12-02T19:24:13.732" v="179" actId="14100"/>
      <pc:docMkLst>
        <pc:docMk/>
      </pc:docMkLst>
      <pc:sldChg chg="modSp mod">
        <pc:chgData name="Nikolay Penev (New Horizons)" userId="1f86a181-743a-49c4-a142-7bbe585c9953" providerId="ADAL" clId="{875D6953-77F4-47B4-9AC1-0F1CA62E26B7}" dt="2020-12-02T19:24:13.732" v="179" actId="14100"/>
        <pc:sldMkLst>
          <pc:docMk/>
          <pc:sldMk cId="4045195976" sldId="260"/>
        </pc:sldMkLst>
        <pc:spChg chg="mod">
          <ac:chgData name="Nikolay Penev (New Horizons)" userId="1f86a181-743a-49c4-a142-7bbe585c9953" providerId="ADAL" clId="{875D6953-77F4-47B4-9AC1-0F1CA62E26B7}" dt="2020-12-02T19:24:13.732" v="179" actId="14100"/>
          <ac:spMkLst>
            <pc:docMk/>
            <pc:sldMk cId="4045195976" sldId="260"/>
            <ac:spMk id="5" creationId="{00000000-0000-0000-0000-000000000000}"/>
          </ac:spMkLst>
        </pc:spChg>
      </pc:sldChg>
      <pc:sldChg chg="modSp mod">
        <pc:chgData name="Nikolay Penev (New Horizons)" userId="1f86a181-743a-49c4-a142-7bbe585c9953" providerId="ADAL" clId="{875D6953-77F4-47B4-9AC1-0F1CA62E26B7}" dt="2020-12-02T19:16:07.427" v="150" actId="20577"/>
        <pc:sldMkLst>
          <pc:docMk/>
          <pc:sldMk cId="1416174363" sldId="510"/>
        </pc:sldMkLst>
        <pc:spChg chg="mod">
          <ac:chgData name="Nikolay Penev (New Horizons)" userId="1f86a181-743a-49c4-a142-7bbe585c9953" providerId="ADAL" clId="{875D6953-77F4-47B4-9AC1-0F1CA62E26B7}" dt="2020-12-02T19:16:07.427" v="150" actId="20577"/>
          <ac:spMkLst>
            <pc:docMk/>
            <pc:sldMk cId="1416174363" sldId="51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DFBE-C61C-489E-9FD2-035C8CE33880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0629-F3E9-4462-AB0F-527CED75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5T14:26:28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0 24575,'-5'4'0,"1"6"0,4 11 0,0 14 0,0-5 0,0 16 0,0-9 0,0 12 0,0 1 0,0-8 0,0 6 0,0-6 0,0 1 0,0 12 0,0-17 0,0 11 0,0-1 0,0-10 0,0 17 0,0-12 0,0 0 0,0 4 0,0-11 0,5 5 0,-3 0 0,8-5 0,-9-1 0,9-3 0,-9-10 0,9 11 0,-8-11 0,3 5 0,-1-7 0,-3 1 0,4 0 0,-5-6 0,0 5 0,5-5 0,-4 1 0,3 4 0,-4-10 0,0 4 0,5 1 0,-4-5 0,4 10 0,-5-5 0,0 6 0,4-5 0,-3 3 0,3-8 0,-4 3 0,0-5 0,4 1 0,-3-1 0,3 0 0,-4 1 0,0-1 0,0 0 0,-3-8 0,-3-7 0,-8-9 0,-3-6 0,1 0 0,-3 0 0,6-6 0,-6 5 0,2-5 0,1 6 0,-4 5 0,8-3 0,-2 7 0,3-7 0,2 8 0,-1-3 0,1 4 0,-1 1 0,5 0 0,1-1 0,4 1 0,0 0 0,0-1 0,0 1 0,-5 4 0,4-3 0,-3 3 0,4 8 0,5 4 0,5 12 0,6 2 0,0-1 0,4 1 0,-4 0 0,5-5 0,-5 4 0,-2-9 0,1 3 0,-4 1 0,4-4 0,-1 4 0,-3-6 0,3 1 0,-4-1 0,-1 1 0,0-1 0,1-4 0,-1 4 0,0-8 0,1 3 0,-5 0 0,3-3 0,-3 7 0,4-3 0,0 4 0,0-1 0,-1 1 0,1-4 0,-4 3 0,3-7 0,-7 7 0,7-3 0,-7 4 0,6 0 0,-2 0 0,4-5 0,0 0 0,0-4 0,-1 0 0,1-4 0,0-1 0,-4-15 0,3 3 0,-1-16 0,4 5 0,0-6 0,0-1 0,1 1 0,-1 0 0,0 6 0,5-5 0,-4 5 0,10-6 0,-10 6 0,9-5 0,-9 11 0,4-5 0,-1 6 0,-4 0 0,4 5 0,-6 2 0,1 4 0,-1 1 0,0-1 0,-3 1 0,2-1 0,-7 1 0,3 0 0,-4 0 0,0 4 0,0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0:54:24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53 24575,'4'-5'0,"1"2"0,4 3 0,-1 0 0,1 0 0,0-4 0,0 3 0,0-7 0,0 7 0,-1-3 0,1 4 0,-4-4 0,3 3 0,-3-3 0,4 4 0,-1 0 0,1-4 0,0 3 0,-1-7 0,0 7 0,1-2 0,-1 3 0,0 0 0,-4 3 0,0 2 0,-4 3 0,0 1 0,0 0 0,0 0 0,0 0 0,0 4 0,0 2 0,0 0 0,0 3 0,-5-3 0,4 0 0,-8 3 0,8-8 0,-7 4 0,7-5 0,-7 4 0,2-3 0,1 4 0,-3-5 0,7 0 0,-7 0 0,7-1 0,-3 1 0,0 0 0,3 0 0,-3 0 0,0 0 0,3 0 0,-3-1 0,0 1 0,3-1 0,-7 1 0,7 0 0,-7 0 0,3-1 0,-3 1 0,3-1 0,-3-3 0,4 2 0,-5-6 0,0 7 0,0-7 0,0 3 0,-5 0 0,4-3 0,-4 3 0,5-4 0,0 0 0,0 0 0,1 0 0,-1 0 0,0 0 0,0 0 0,0 0 0,1 0 0,6 0 0,7 0 0,5-4 0,2 3 0,2-3 0,-4 0 0,8-1 0,-3 0 0,0-3 0,3 7 0,-3-8 0,0 8 0,3-8 0,-8 8 0,4-3 0,-5 0 0,-1 3 0,1-7 0,0 7 0,0-3 0,0 4 0,0 0 0,-1 0 0,1 0 0,0 0 0,-1-4 0,1 3 0,0-3 0,-1 4 0,1 0 0,-1 0 0,1 0 0,-1 0 0,0 0 0,1 0 0,-1 0 0,1 0 0,-1 0 0,1 0 0,-1 0 0,1 0 0,-5 4 0,4-3 0,-3 3 0,3 0 0,1-3 0,-1 6 0,1-6 0,-5 7 0,0-4 0,-4 1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0:54:2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48 265 24575,'0'-8'0,"0"-6"0,0 4 0,0-8 0,0 3 0,0-5 0,0 5 0,4-3 0,-2 8 0,6-4 0,-7 5 0,3 0 0,-4 0 0,4 0 0,-3 0 0,3 0 0,-4 0 0,0 1 0,0 6 0,-4 7 0,-1 5 0,-5 7 0,1-7 0,4 9 0,-3-9 0,2 8 0,1-8 0,-4 9 0,8-9 0,-3 8 0,4-8 0,0 9 0,0-9 0,0 3 0,0 1 0,0-4 0,0 3 0,0-4 0,0 0 0,0 0 0,0 0 0,0 0 0,0-1 0,0 1 0,-4 0 0,3 0 0,-3-1 0,4 1 0,0-1 0,3-4 0,2 0 0,3-4 0,1 0 0,0 0 0,-1 0 0,1 0 0,0 0 0,0 0 0,0-4 0,-1 3 0,1-7 0,0 3 0,0-4 0,-4 0 0,3 0 0,-3 4 0,3-3 0,1 3 0,0-4 0,0 0 0,-4 0 0,3 0 0,-3 0 0,3 0 0,1 0 0,-4 1 0,3 3 0,-7-3 0,6 3 0,-2-3 0,4-1 0,-4 0 0,2 0 0,-2 0 0,0 0 0,3 1 0,-7-1 0,6 4 0,-6-3 0,3 3 0,-4-4 0,0 0 0,0 0 0,0 0 0,0 1 0,0-1 0,0 0 0,0 0 0,0 0 0,0 0 0,0 1 0,0-1 0,0 0 0,-3 0 0,-2 1 0,-4 0 0,1 3 0,0-3 0,-1 8 0,1-4 0,-1 4 0,0 0 0,0 0 0,0 0 0,0 0 0,0 0 0,0 0 0,1 0 0,-1 0 0,0 0 0,0 0 0,0 0 0,0 0 0,0 0 0,-5 0 0,4 0 0,-4 0 0,5 0 0,0 0 0,4 4 0,1 1 0,4 0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0:54:2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24575,'0'-3'0,"0"1"0,0-10 0,0-2 0,0 4 0,0-4 0,0 5 0,4 0 0,-3 1 0,3-1 0,-1 0 0,-2 0 0,7 0 0,-7 1 0,7 3 0,-7-2 0,6 6 0,-6-7 0,7 7 0,-7-7 0,7 7 0,-3-7 0,0 3 0,3 0 0,-7-3 0,7 7 0,-7-7 0,6 7 0,-6-7 0,6 7 0,-6 1 0,3 4 0,-4 10 0,0 0 0,0 6 0,0-1 0,0 1 0,0 0 0,0-1 0,0-4 0,0 3 0,0-8 0,-4 4 0,3 0 0,-3-4 0,4 3 0,0-4 0,0 0 0,0 0 0,-4 0 0,3 0 0,-3-1 0,4 1 0,0 0 0,0 0 0,0 0 0,-4 0 0,3-1 0,-3 1 0,4 0 0,0 0 0,0 0 0,0-1 0,0 1 0,0-1 0,0 0 0,0-3 0,0-2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0:54:32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24575,'0'8'0,"0"1"0,0-1 0,0 1 0,0 0 0,0 0 0,0-1 0,4-3 0,-3 2 0,7-6 0,-7 7 0,7-3 0,-8 4 0,8-4 0,-7 3 0,7-7 0,-7 7 0,3-4 0,0 1 0,-3 3 0,7-3 0,-8 3 0,8-3 0,-7 2 0,7-6 0,-3 7 0,3-4 0,-3 5 0,2-5 0,-6 4 0,7-7 0,-7 7 0,7-4 0,-4 1 0,5 3 0,-1-7 0,1 2 0,0 1 0,-1-3 0,1 3 0,0-4 0,-1 0 0,1 0 0,0 0 0,0 0 0,0 0 0,-1 0 0,2-9 0,-1 3 0,0-8 0,-4 0 0,3 4 0,-3-4 0,-1 5 0,4 0 0,-3 0 0,0 0 0,-1 0 0,0-4 0,-2 2 0,2-2 0,0 4 0,-3 0 0,3-5 0,-4 4 0,0-4 0,0 6 0,0-1 0,0 0 0,0 0 0,0 1 0,-4 3 0,-1 2 0,-9-2 0,4 4 0,-8-3 0,3 4 0,0 0 0,-4 0 0,9 0 0,-4 0 0,5 0 0,0 0 0,0 0 0,0 0 0,-4 0 0,3 0 0,-4 0 0,0 4 0,4 1 0,-4 4 0,5 0 0,-4-4 0,3-1 0,-4-4 0,5 0 0,5 4 0,0 1 0,4 3 0,0 1 0,0-4 0,0-2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0:54:34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24575,'4'-4'0,"4"3"0,-4-7 0,5 4 0,-5-5 0,3 5 0,-6-4 0,7 3 0,-7-3 0,2-1 0,1 4 0,-3-3 0,3 4 0,-4-5 0,4 4 0,-3-3 0,2 3 0,1-3 0,1-1 0,-1 1 0,4-1 0,-7 1 0,6 3 0,-6-2 0,7 6 0,-7-7 0,7 8 0,-4-4 0,0 7 0,0 2 0,-4 3 0,0 1 0,0 0 0,0 0 0,0 4 0,0 2 0,0 10 0,0-4 0,-4 4 0,-2-5 0,1-1 0,0 1 0,1-5 0,3 3 0,-3-8 0,0 4 0,3-5 0,-3 0 0,0-1 0,3 1 0,-3 0 0,4 0 0,0 0 0,0 0 0,0 0 0,0-1 0,-4 1 0,3 0 0,-3 0 0,4 0 0,0 4 0,0-3 0,0 4 0,0-5 0,0 0 0,0-1 0,0 1 0,0-1 0,0 0 0,0-3 0,0-2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0:54:3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24575,'0'-13'0,"0"1"0,0-1 0,0 2 0,9-3 0,-3 5 0,13-1 0,-9 1 0,3 4 0,-4 1 0,0 0 0,0 3 0,0-3 0,4 4 0,-3-4 0,4 3 0,0-8 0,-4 8 0,3-7 0,-4 3 0,0 0 0,0 1 0,-5 0 0,4 3 0,-3-2 0,3 3 0,1 0 0,-1 0 0,1 0 0,-1 0 0,0 0 0,-3 3 0,-1 2 0,-4 4 0,0 4 0,0-3 0,0 9 0,0-4 0,0-1 0,0 5 0,0-4 0,0 4 0,0 6 0,-9-4 0,-2 4 0,-4-5 0,-4-1 0,8 1 0,-8-1 0,9-4 0,-4-1 0,5-5 0,0-1 0,4 1 0,-3 0 0,3 0 0,-4 0 0,0 0 0,4-1 0,-3 1 0,4 0 0,-1-1 0,4-3 0,6-5 0,4-5 0,4-5 0,8 0 0,-1 5 0,11 0 0,-4 5 0,5 0 0,-6 0 0,5 0 0,-10 0 0,4 0 0,-10 0 0,-1 0 0,-1 0 0,-3 0 0,4 0 0,-5 0 0,0 0 0,-4 4 0,2-3 0,-6 2 0,3-3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0:54:39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31 116 24575,'0'3'0,"0"0"0,0 14 0,0-7 0,0 4 0,0-5 0,0 0 0,0-1 0,0 1 0,0 0 0,0 0 0,0 0 0,0 0 0,0 0 0,0-1 0,0 1 0,0-1 0,0 1 0,0-1 0,0 0 0,0 1 0,0-1 0,0 0 0,4 1 0,-3-1 0,3 0 0,0-3 0,-3 2 0,6-6 0,-2 3 0,3-4 0,1 0 0,0 0 0,-1 4 0,1-3 0,-4 7 0,3-7 0,-3 3 0,4-4 0,-1 0 0,1 0 0,0 0 0,0 0 0,5 0 0,-4 0 0,8 0 0,-8 0 0,4 0 0,-5 0 0,4 0 0,-3 0 0,4 0 0,-5 0 0,-1 0 0,1 0 0,0 0 0,0 0 0,0-4 0,0-1 0,-1-4 0,1 0 0,0 0 0,0-4 0,0 2 0,1-7 0,-5 8 0,4-9 0,-8 4 0,3-5 0,0 6 0,-3-5 0,3 4 0,-4-4 0,0-1 0,0 5 0,0-4 0,0 9 0,0-3 0,0 4 0,0 0 0,0 0 0,0 0 0,-4 4 0,-1-3 0,-9 2 0,4 1 0,-4-3 0,5 7 0,-4-7 0,2 6 0,-2-2 0,-1 4 0,4-4 0,-4 3 0,0-3 0,4 4 0,-12 0 0,11 0 0,-7 0 0,4 0 0,4 0 0,-4 0 0,5 0 0,0 0 0,-4 0 0,2 0 0,-2 4 0,4-3 0,0 7 0,0-3 0,-5 4 0,4 0 0,-4 0 0,5 0 0,0-4 0,0 3 0,0-7 0,4 7 0,-3-7 0,8 7 0,-4-4 0,4 5 0,0 0 0,0-1 0,0 1 0,0 0 0,0-1 0,3-3 0,-2-1 0,3-4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1:55:47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1017 24575,'0'-12'0,"4"-5"0,6 2 0,6-11 0,4 5 0,0-4 0,1-7 0,0 4 0,6-6 0,-4 3 0,3 3 0,-5 2 0,0-5 0,-1 10 0,0-5 0,0 7 0,-5-1 0,3 5 0,-7-4 0,8 8 0,-4-8 0,0 9 0,-2-4 0,1 0 0,-4 4 0,3-3 0,1 3 0,-4-4 0,8 0 0,-8-1 0,3 2 0,1 8 0,-4-3 0,3 3 0,-4-4 0,0 4 0,0-3 0,0 3 0,0-4 0,0 4 0,-1-3 0,1 3 0,0 0 0,0-3 0,0 3 0,-1 0 0,1-3 0,0 3 0,0-4 0,0 4 0,0-3 0,0 3 0,-1-4 0,1 4 0,0-3 0,0 3 0,0-4 0,0 0 0,-1 1 0,1-1 0,-5 0 0,4 5 0,-3-4 0,0 3 0,3 0 0,-4-3 0,1 3 0,3 0 0,-3-3 0,3 4 0,-3-5 0,2 4 0,-2-2 0,4 6 0,-5-7 0,4 7 0,-3-7 0,4 3 0,-4-4 0,2 5 0,-6-4 0,7 3 0,-4 0 0,1-2 0,2 6 0,-6-7 0,3 3 0,0 1 0,-3-4 0,7 7 0,-7-7 0,6 7 0,-6-7 0,7 4 0,-8-5 0,4 1 0,0 3 0,-7 2 0,-2 3 0,-9 0 0,-5 0 0,-7 0 0,0 0 0,-13 0 0,-1 5 0,-7 1 0,-8 6 0,7 0 0,-7-5 0,8 3 0,1-8 0,11 3 0,-2-5 0,15 0 0,-3 0 0,5 0 0,5 0 0,2 0 0,4 0 0,11 0 0,4 0 0,18 0 0,3 0 0,11 5 0,-4 1 0,11 6 0,-11-1 0,11-5 0,-5-1 0,1-5 0,-3 0 0,-5 0 0,-7 0 0,-1 0 0,-5 0 0,-5 0 0,3 0 0,-8 0 0,4 0 0,-6 0 0,-3 3 0,-1 2 0,0 0 0,-3 3 0,2-4 0,-3 5 0,0 0 0,0 0 0,0 0 0,0 0 0,0-1 0,0 1 0,0 5 0,0 1 0,0 4 0,0-4 0,-4 3 0,-1-3 0,-5 5 0,4-1 0,-3 1 0,8-5 0,-8 3 0,8-8 0,-3 4 0,4-5 0,0 0 0,0-1 0,0 1 0,0 0 0,0 0 0,0 0 0,0-1 0,0 1 0,0 0 0,0 0 0,0-1 0,0-3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1:55:49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24575,'0'27'0,"12"16"0,7 6 0,14 9 0,6 12 0,-1-10 0,3 19 0,6-3 0,-6-2 0,-7-20 0,10 15 0,-16-22 0,12 19 0,-3-4 0,-12-14 0,11 8 0,-12-15 0,12 8 0,-13-15 0,7 13 0,-8-13 0,0 4 0,-1-6 0,-4 1 0,2-7 0,-7 5 0,7-10 0,-8 4 0,3-5 0,-4-1 0,4-4 0,-3 4 0,3-9 0,0 9 0,-4-9 0,8 8 0,-7-3 0,2 0 0,1 3 0,-4-8 0,4 8 0,-5-7 0,0 2 0,0-4 0,0 0 0,0 0 0,0 0 0,-4-1 0,3-3 0,-4 3 0,1-3 0,3-1 0,-7 3 0,6-6 0,-6 7 0,6-7 0,-2 3 0,-1-8 0,0-11 0,-4-7 0,0-17 0,-5-1 0,-7-7 0,-13-1 0,0 0 0,-11-2 0,11 3 0,0 5 0,4 3 0,9 12 0,-3 2 0,5 5 0,1 5 0,3 1 0,-2 9 0,7-3 0,-3 11 0,4-2 0,0 12 0,5 7 0,1 1 0,4 10 0,1-4 0,-1 5 0,1 0 0,0 0 0,0 7 0,0-5 0,0 4 0,0-6 0,-1-5 0,1 4 0,-1-5 0,1 6 0,-1-5 0,0-2 0,0-5 0,-5-1 0,4 1 0,-4-5 0,1-2 0,-3-4 0,-3 0 0,0 0 0,0 0 0,0 0 0,0-1 0,0 1 0,0 0 0,-4 0 0,-11 0 0,-7-4 0,-17 5 0,-1-8 0,-7 8 0,0-9 0,0 5 0,0-6 0,7 0 0,7 0 0,7 0 0,11 3 0,2-2 0,4 7 0,0-3 0,4 4 0,1-1 0,4-14 0,5-14 0,-3 4 0,3-5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1:55:51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1 791 24575,'13'-4'0,"-1"-1"0,1-5 0,8-5 0,5-1 0,13-6 0,-5 5 0,13-12 0,-13 15 0,14-21 0,0 15 0,3-10 0,10-1 0,-12 6 0,7-12 0,-9 12 0,-5-4 0,-2 1 0,-13 5 0,5-4 0,-11 7 0,4-1 0,0 1 0,-4 0 0,10-1 0,-10 1 0,9-2 0,-9 7 0,10-1 0,-10 6 0,10 0 0,-10 0 0,-1 0 0,-1 0 0,-9 1 0,3 3 0,-4-2 0,0 3 0,0 0 0,0-3 0,-4 4 0,2-1 0,-6-3 0,7 7 0,-7-6 0,6 6 0,-6-7 0,7 7 0,-3-3 0,0 0 0,3 3 0,-4-3 0,1 0 0,-1-1 0,-4-4 0,0 1 0,-4 3 0,-6 2 0,-5 3 0,-10 0 0,-15 0 0,-3 0 0,-18 0 0,5 5 0,0 2 0,-6 5 0,13-5 0,-5-2 0,14-5 0,7 0 0,12 0 0,7 0 0,5 0 0,12 0 0,3 0 0,12 0 0,14 0 0,-4 0 0,17 0 0,-11 0 0,11 6 0,-11 0 0,11 5 0,-11 0 0,5 0 0,-13-1 0,5 1 0,-10-1 0,-1 0 0,-1-5 0,-9 3 0,3-3 0,-4 0 0,0 2 0,0-2 0,-5 4 0,0 0 0,-4 0 0,0 4 0,0-3 0,0 9 0,0-5 0,0 6 0,0-1 0,0 7 0,-4 0 0,-6 1 0,-2 3 0,-3-9 0,5 10 0,0-10 0,-1 4 0,2-6 0,3-4 0,2-3 0,4-3 0,0-11 0,0-5 0,0-3 0,0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5T14:26:31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489 1 24575,'14'0'0,"-14"9"0,34 3 0,-21 9 0,27 2 0,-17-2 0,11 2 0,-7-7 0,-4 10 0,9-12 0,6 20 0,5-14 0,8 11 0,0 1 0,1 1 0,1 7 0,-8-7 0,-1 3 0,-10-11 0,-4-2 0,-4-2 0,-5-10 0,-5 4 0,3-5 0,-8-1 0,3 1 0,-5-1 0,6 1 0,-5 0 0,5-1 0,-1 1 0,-3 0 0,8 0 0,-8-1 0,8 2 0,-8-2 0,3 1 0,1 0 0,-5-1 0,10 1 0,-10 0 0,10 0 0,-10-1 0,10 2 0,-5 3 0,6-2 0,0 7 0,5-2 0,-3 0 0,9 4 0,-10-5 0,11 7 0,-11-2 0,5-4 0,-7-3 0,1-3 0,-5-1 0,-2-1 0,-5-3 0,1-2 0,-1-4 0,0 0 0,1 0 0,-2 0 0,-2-4 0,-3-1 0,-3-10 0,0 5 0,0-10 0,0 4 0,0-5 0,-4 1 0,-2-1 0,-5 0 0,6 0 0,-5-6 0,4 5 0,-5-5 0,0 7 0,1-1 0,0 5 0,0-4 0,0 5 0,-1-6 0,1 0 0,-1 0 0,1 0 0,-1-6 0,0 5 0,0-11 0,5 11 0,1-5 0,0 7 0,4-1 0,-4 5 0,5 1 0,0 6 0,0-1 0,4 5 0,-3 5 0,7 5 0,-3 5 0,0 4 0,4 2 0,-8 10 0,4-3 0,0 9 0,-4-4 0,4 0 0,0 5 0,-4-5 0,4 0 0,0-1 0,-4-7 0,4 1 0,-5 0 0,0-1 0,4-4 0,-3-1 0,3-6 0,-4 0 0,0 1 0,0-1 0,0 0 0,0 1 0,0 4 0,0-3 0,0 8 0,0-8 0,0 8 0,0-3 0,0 4 0,0-4 0,0 4 0,0-10 0,0 5 0,0-6 0,0 0 0,0 1 0,0-1 0,0 0 0,0 1 0,0-1 0,0 0 0,0-1 0,0 1 0,0 0 0,-8-5 0,-10 0 0,-9-4 0,-22 0 0,11 0 0,-25 0 0,11-18 0,-15 2 0,0-23 0,-18 2-544,5-5 544,33 23 0,-2 0 0,-4-4 0,0 2 0,3 8 0,-1 1 0,-13-9 0,-1 3 0,14 12 0,1 2 0,-8-7 0,0 0 0,-40 3 0,-1-1 0,3 2 0,26 7 0,4 0 0,23 0 0,8 0 0,9 0 0,10 0 0,1 0 544,6 0-544,0 0 0,15-3 0,8-9 0,1 6 0,0-4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1:55:54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0 164 24575,'2'5'0,"24"-1"0,-3-4 0,36 0 0,-23 0 0,26 0 0,-14 0 0,-6 0 0,27 0 0,-35 0 0,35 0 0,-29 5 0,15 2 0,1 10 0,-7 1 0,-3 1 0,-7 2 0,-5-4 0,10 1 0,-10 2 0,11-7 0,-11 7 0,11-7 0,-11 2 0,-1-4 0,-2 0 0,-5-1 0,1 0 0,-7 0 0,-1-4 0,-9 1 0,3-6 0,-4 3 0,0 0 0,0-3 0,0 7 0,0-7 0,-1 3 0,1 0 0,-4 1 0,3-1 0,-7-7 0,-7-13 0,-1-9 0,-21-16 0,10 7 0,-19-15 0,8 13 0,-8-6 0,2 7 0,0 0 0,1 6 0,6 2 0,-3 6 0,10 1 0,-4 3 0,10 4 0,-3 3 0,7 1 0,-2-1 0,15 5 0,5 6 0,16 9 0,4 7 0,0 9 0,4-3 0,-2 9 0,-2-10 0,6 11 0,-11-6 0,5 1 0,-6 3 0,-5-10 0,3 4 0,-8-5 0,3-1 0,-4 1 0,-5-5 0,-1-2 0,-4 1 0,0 1 0,0-1 0,0 5 0,0 1 0,0 1 0,0 4 0,0-5 0,0-1 0,0 1 0,0 0 0,0-1 0,0-4 0,0 3 0,0-8 0,-4 4 0,-1 0 0,-4-4 0,-5 4 0,4-6 0,-9 2 0,9 4 0,-4-4 0,4 4 0,1-5 0,-4 0 0,2 0 0,-2 0 0,4 0 0,0-4 0,1-2 0,-1-6 0,5-12 0,0 7 0,4-6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1:55:56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0 234 24575,'3'5'0,"9"-2"0,13-3 0,14 0 0,1 0 0,1 0 0,4 0 0,2 0 0,9 0 0,7 0 0,1 0 0,-9 0 0,0 0 0,-9 0 0,8 0 0,-5 0 0,-1 0 0,-10 0 0,-6 0 0,1 0 0,-1 0 0,-6 0 0,5 0 0,-4 0 0,5 0 0,-6 0 0,5 0 0,-10 0 0,4 0 0,-10 0 0,4 0 0,-9 0 0,3 0 0,-4 0 0,0 0 0,0 0 0,-1 0 0,1 0 0,-1 0 0,-3-4 0,2 3 0,-2-6 0,3 6 0,1-7 0,-1 7 0,1-3 0,-1 4 0,1 0 0,0 0 0,0 0 0,0 0 0,0 0 0,-1 0 0,1 0 0,0 0 0,0 0 0,0 0 0,-1-3 0,1 2 0,0-3 0,-4 0 0,-1 0 0,-4-5 0,0 0 0,-21-1 0,-13-1 0,-21-7 0,-17 4 0,7-5 0,-15 6 0,15 0 0,-15 6 0,22-4 0,-4 4 0,21-4 0,3 4 0,16-2 0,2 8 0,15-7 0,1 3 0,4-4 0,8 5 0,8 0 0,16 4 0,2 0 0,11 0 0,-5 0 0,7 5 0,0 6 0,-7 7 0,5 5 0,-4-1 0,5-4 0,1 4 0,-7-9 0,6 4 0,-18-7 0,3 1 0,-11-1 0,-5-1 0,-2 0 0,-4 0 0,-4 0 0,-1 4 0,-4 2 0,0 5 0,-9-1 0,-10 14 0,-4-4 0,-18 20 0,10-14 0,-13 14 0,15-13 0,-6 5 0,13-14 0,-1 0 0,5-8 0,11-4 0,-6-1 0,12-6 0,-3 1 0,4 0 0,0-1 0,0-7 0,0 2 0,0-6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1:55:58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24575,'38'0'0,"10"0"0,24 19 0,6 11-994,-31-5 1,0 2 993,2 3 0,-1 0 0,-3-1 0,-1 0-41,0 1 0,0-1 41,0 0 0,-3-1 497,8 12-497,28 6 0,-37-16 0,30 9 990,-19-8-990,-3 4 582,-9-16-582,-5 8 0,-8-12 0,0 6 0,-7-6 0,-4-1 0,-1-5 0,-6 0 0,1 0 0,0-4 0,-4 2 0,-2-2 0,-3 3 0,0-10 0,0-5 0,0-23 0,-5 1 0,-1-10 0,-4 7 0,-7-7 0,0 5 0,-5 1 0,1 2 0,1 10 0,4-4 0,-3 5 0,8 0 0,-2 5 0,3-3 0,1 8 0,3-4 0,-2 9 0,7-3 0,1 14 0,15 2 0,1 10 0,10 8 0,-6 0 0,-3 6 0,3 1 0,-7 5 0,7-4 0,-8 5 0,4-7 0,-6 0 0,1 0 0,0 0 0,-1-5 0,0-2 0,0-5 0,-4-1 0,-2-4 0,-4-2 0,0-4 0,0 0 0,-4-4 0,-5-1 0,-6-4 0,-5 0 0,-5 0 0,-8 5 0,-8 2 0,-6 10 0,1-4 0,-1 9 0,6-10 0,2 9 0,7-9 0,0 4 0,5-6 0,2 0 0,-1 0 0,5-4 0,-4-1 0,5-5 0,6 0 0,-5 0 0,9 0 0,-9 0 0,9 0 0,-3-4 0,8-1 0,-3-4 0,7 0 0,-7 4 0,7-3 0,-3 3 0,4-4 0,0 0 0,0 0 0,0-5 0,0-1 0,0-10 0,20 2 0,-14 6 0,14 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1:56:0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35 24575,'0'9'0,"0"-1"0,0 1 0,0 0 0,0-1 0,0 1 0,0 0 0,0-1 0,0 1 0,0 0 0,0 0 0,0 0 0,0-1 0,0 1 0,0 0 0,0-1 0,0 1 0,4 0 0,-3 0 0,2-1 0,-3 1 0,0 0 0,4-1 0,-3 1 0,3 0 0,0-5 0,1 0 0,4-4 0,-5 4 0,4-3 0,-7 7 0,7-7 0,-7 7 0,7-7 0,-4 6 0,5-6 0,0 3 0,-1-4 0,1 0 0,0 0 0,0 0 0,-1 0 0,1-4 0,0-1 0,0 0 0,0-3 0,0 3 0,-1 0 0,1-3 0,0 3 0,0-4 0,0-4 0,0 2 0,-4-2 0,3 4 0,-2-5 0,-1 4 0,-1-4 0,0 0 0,-3 4 0,4-8 0,-5 7 0,0-7 0,0 8 0,0-4 0,0 5 0,0 0 0,-4 0 0,-1 0 0,-4 0 0,0 4 0,0-2 0,0 6 0,1-3 0,-6 4 0,4 0 0,-4 0 0,0 0 0,4 0 0,-8 0 0,3 0 0,0 0 0,-4 0 0,9 0 0,-4 0 0,1 0 0,3 0 0,-4 0 0,5 0 0,0 0 0,0 4 0,0-3 0,0 7 0,4-4 0,-3 5 0,7 0 0,-7 0 0,7 0 0,-3-5 0,4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1:56:0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18 157 24575,'0'-9'0,"0"1"0,0-1 0,0 1 0,0-1 0,0-4 0,0 3 0,0-4 0,0 5 0,4 4 0,-3-3 0,7 7 0,-3-7 0,4 7 0,-4-7 0,2 7 0,-2-7 0,4 7 0,-4-7 0,2 7 0,-2-3 0,4 4 0,-1 0 0,0 0 0,0 0 0,1 0 0,-5-4 0,0-1 0,0 1 0,-3 3 0,3 11 0,-4 4 0,-5 12 0,-1 0 0,-10 6 0,4 0 0,-7-5 0,7 4 0,-3-10 0,0 9 0,4-9 0,0 0 0,2-3 0,8-8 0,-8 8 0,8-3 0,-3 0 0,4 3 0,0-8 0,0 4 0,0-5 0,0 4 0,0-3 0,0 4 0,0-5 0,0 0 0,0 0 0,0-1 0,0 1 0,0-1 0,0-3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1:56:1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24575,'0'14'0,"0"-5"0,0 5 0,0-5 0,0 0 0,0-1 0,0 1 0,0 0 0,0 0 0,0 0 0,0 0 0,0-1 0,0 1 0,0-1 0,0 1 0,0 0 0,0-1 0,0 1 0,0-1 0,0 0 0,0 1 0,3-5 0,2 0 0,4-4 0,-1 0 0,1 0 0,0 0 0,0 0 0,0 0 0,-1 0 0,1 0 0,0 0 0,5-5 0,-4 0 0,8-5 0,-3 1 0,5-5 0,-1 3 0,1-8 0,-5 4 0,3-1 0,-7-2 0,3 2 0,-4 1 0,-1-3 0,1 3 0,-1 0 0,1-3 0,-1 3 0,-3 0 0,-2 1 0,-4 0 0,0 4 0,0-4 0,0 6 0,0-1 0,0 0 0,-4 4 0,-6-3 0,0 7 0,-9-3 0,4 4 0,-4 0 0,-7 0 0,5 0 0,-4 0 0,5 0 0,1 0 0,-1 0 0,5 0 0,1 4 0,5 1 0,0 3 0,4 1 0,-3 5 0,3-4 0,-5 8 0,5-8 0,-4 9 0,4-9 0,0 3 0,-3-8 0,7 3 0,-3-3 0,4 3 0,0 0 0,0 1 0,0-4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1:56:12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1 227 24575,'0'-13'0,"0"-4"0,0 7 0,0-8 0,0 8 0,0-4 0,0 0 0,0 4 0,0-4 0,0 5 0,0 0 0,0 0 0,4 1 0,-3-1 0,7 4 0,-7-3 0,7 3 0,-4 0 0,1-3 0,-1 3 0,0-4 0,1 4 0,-1-3 0,4 7 0,-4-3 0,5 4 0,-1 4 0,0 0 0,-3 5 0,-2-1 0,-3 1 0,0 0 0,0 0 0,0 0 0,0 4 0,0 8 0,0 0 0,0 9 0,0-3 0,0 5 0,-5 0 0,0-5 0,-6 4 0,1-10 0,-1 9 0,6-9 0,-4 5 0,7-12 0,-2 5 0,4-9 0,0 3 0,0-4 0,0 0 0,0 0 0,0 0 0,0-1 0,0 1 0,0-1 0,0 1 0,0 0 0,0-1 0,0 0 0,0-3 0,0-1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1:56:14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24575,'0'8'0,"0"1"0,0-1 0,0 1 0,0 0 0,0-1 0,0 1 0,0 0 0,0 0 0,0-1 0,0 1 0,0-1 0,0 1 0,0-1 0,0 1 0,0 0 0,0-1 0,0 0 0,4-3 0,0-1 0,5-4 0,-1 0 0,1 0 0,0 0 0,0 0 0,-1 0 0,1 0 0,0 0 0,0-4 0,-1 3 0,1-7 0,0 7 0,0-12 0,0 7 0,5-13 0,-3 4 0,7-4 0,-7-7 0,8 5 0,-8-4 0,3 5 0,-4 1 0,0-1 0,-1 5 0,-3 1 0,2 6 0,-8-1 0,4 0 0,-4 0 0,0 0 0,0 0 0,0 0 0,0 0 0,0 0 0,0 0 0,0 0 0,0 0 0,0 0 0,-4 0 0,-5 4 0,-1 1 0,-9 4 0,4 0 0,0 0 0,-3 0 0,3 0 0,0 0 0,1 0 0,5 0 0,0 0 0,0 0 0,0 0 0,1 0 0,-1 0 0,-5 9 0,4-3 0,-4 12 0,5-8 0,-1 4 0,5-5 0,1-1 0,0 1 0,3 0 0,-3 0 0,4 0 0,0 0 0,0-1 0,0 1 0,0 0 0,0 4 0,0-3 0,0 4 0,0-5 0,0 4 0,0-3 0,0 4 0,0-5 0,0 0 0,0-1 0,0 1 0,4-4 0,-3-2 0,3-3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1:56:16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24575,'4'2'0,"0"0"0,1-14 0,2 10 0,-2-10 0,0 7 0,2-4 0,-6 1 0,7-1 0,-7 0 0,3 0 0,-1 0 0,-2 0 0,7 1 0,-8-1 0,8 0 0,-7 0 0,7 0 0,-7 0 0,7 4 0,-7-3 0,6 4 0,-6-5 0,7 4 0,-3-2 0,3 6 0,-4 1 0,0 9 0,-4 11 0,-4 1 0,-2 10 0,-5-5 0,0 7 0,1-7 0,-1 5 0,6-10 0,-5 4 0,9-10 0,-8 3 0,8-3 0,-3 0 0,4 3 0,0-8 0,0 9 0,-4-5 0,2 1 0,-2 4 0,4-9 0,0 3 0,0 1 0,0-4 0,0 4 0,0-6 0,0 1 0,0 0 0,0 0 0,0 0 0,0 0 0,0-1 0,0 1 0,0-1 0,0 1 0,0-5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1:56:1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31 24575,'0'9'0,"0"4"0,0-3 0,0 4 0,0-6 0,0 1 0,-9 5 0,7-4 0,-7 3 0,9-4 0,0 0 0,0 0 0,0 0 0,0 0 0,-4-1 0,3 1 0,-3 0 0,4-1 0,0 1 0,0 0 0,0-1 0,0 1 0,0-1 0,0 1 0,0 0 0,0 0 0,0 5 0,0-4 0,0 3 0,0 1 0,0-4 0,0 3 0,0-4 0,0 0 0,0 0 0,0-1 0,0 1 0,0 0 0,0-1 0,4-3 0,1-2 0,3-3 0,1 0 0,0 0 0,0 0 0,0 0 0,4 0 0,-3 0 0,9-4 0,-5-6 0,6-5 0,-5-5 0,4 0 0,-4 1 0,1-7 0,-2 0 0,-3-1 0,-1-4 0,0 10 0,-4-4 0,-2 5 0,-4 0 0,0 0 0,0 6 0,0 0 0,0 0 0,0 4 0,0-4 0,0 5 0,0 1 0,-3-1 0,-2 0 0,-4 5 0,0-4 0,1 7 0,-1-3 0,0 4 0,-4 0 0,-2 0 0,-5 0 0,-6 16 0,-3 3 0,0 15 0,2-6 0,6 2 0,5-9 0,6-4 0,5-8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5:24:3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1 582 24575,'33'0'0,"26"0"0,10 0 0,-6 0 0,0 0-1792,14 0 1792,-4 0 0,4 0-732,-20 0 1,-1 0 731,24 0 0,3 0 0,-1 0 0,-1 0 0,1 0 0,-1 0 0,-5 0 0,1 0 0,3 0 0,0 0 0,-8 0 0,-1 0 0,4 0 0,0 0 0,-9 0 0,-1 0-98,0 0 0,-1 0 98,-5 0 0,1 0 0,19 0 0,-3 0 0,22 0 0,-31 0 0,-3 0-142,4 0 142,14 0 0,-7 0 0,-2 0 791,-14 0-791,-2 0 1550,-6 0-1550,0 0 1081,0 0-1081,-6 0 171,-2 0-171,-11 0 0,5 0 0,-10 0 0,4 0 0,0-8 0,-4 6 0,4-7 0,0 9 0,-4-3 0,9 2 0,-9-3 0,5 0 0,-1 3 0,-4-7 0,4 3 0,-5 0 0,-5-2 0,9 2 0,-7-4 0,8 4 0,6-3 0,-8 4 0,8-1 0,-11 1 0,0 0 0,-5 3 0,4-3 0,-3 4 0,-1 0 0,-1 0 0,0 0 0,-3 0 0,4 0 0,-6 0 0,1 0 0,0 0 0,-4 0 0,2 0 0,-6 0 0,3 0 0,0 0 0,-3 0 0,3 0 0,-4 0 0,0 0 0,0 0 0,0 0 0,4 0 0,-2 0 0,1 0 0,1 0 0,-2 0 0,5 0 0,-2 0 0,4 0 0,0 0 0,-1 0 0,1 0 0,0 0 0,0 0 0,11 0 0,-12 0 0,15 0 0,-17 0 0,8 0 0,-6 0 0,6 0 0,-5 0 0,5 0 0,-6 0 0,1 0 0,4 0 0,-3 0 0,3-3 0,-4 2 0,4-3 0,-3 1 0,4 2 0,-6-3 0,1 4 0,0 0 0,-1 0 0,-3-3 0,3 2 0,-7-2 0,3 3 0,0 0 0,-3 0 0,3 0 0,-4 0 0,0 0 0,4 0 0,-3 0 0,3 0 0,0 0 0,-3 0 0,7 0 0,-7 0 0,7 0 0,-3 0 0,11 0 0,-10 0 0,9-4 0,-10 4 0,0-7 0,-1 6 0,0-2 0,-3 0 0,3 2 0,-4-2 0,0 3 0,0 0 0,0-4 0,0 4 0,0-4 0,0 4 0,0 0 0,0 0 0,1 0 0,-1 0 0,0 0 0,0 0 0,0 0 0,0 0 0,0 0 0,4 0 0,-3 0 0,3 0 0,-4 0 0,0 0 0,0 0 0,1 0 0,2 0 0,-2 0 0,-4 0 0,-5-7 0,-10 6 0,-6-10 0,0 6 0,-13-8 0,7 3 0,-8-7 0,0 7 0,3-6 0,-8 5 0,9-1 0,-5 3 0,6 0 0,5 1 0,0 3 0,1-3 0,7 4 0,-6-4 0,7 0 0,-4-3 0,0 2 0,4-2 0,-3 0 0,3 2 0,-4-2 0,1-1 0,2 4 0,-1-7 0,-3 6 0,0-3 0,-3 1 0,4 2 0,-4-3 0,3 1 0,-4 1 0,5-1 0,1 3 0,-1 3 0,0-2 0,0 3 0,0-1 0,0-2 0,0 6 0,4-5 0,-2 5 0,5-6 0,-2 7 0,4-4 0,0 1 0,0 2 0,0-2 0,-1 3 0,1 0 0,3-3 0,-2 2 0,2-2 0,6 3 0,8 4 0,5 4 0,10 5 0,-4 4 0,1-1 0,8 2 0,-8-1 0,5 0 0,-2-4 0,-4-1 0,5 0 0,0-2 0,5 3 0,-4-5 0,9 2 0,-8-2 0,8 2 0,-4 3 0,6-3 0,-6 4 0,-1-2 0,0-2 0,-8 2 0,7-3 0,-13-1 0,3 0 0,-4 0 0,0 0 0,-4 0 0,2-1 0,-6 1 0,3-1 0,-3 0 0,-1-3 0,0 3 0,0-7 0,0 4 0,0-1 0,0-3 0,0 4 0,-3-1 0,2-2 0,-5 5 0,5-5 0,-2 5 0,3-2 0,-3 3 0,3-3 0,-3 2 0,3-2 0,0 0 0,0 2 0,0-2 0,0 0 0,0 2 0,0-5 0,-3 5 0,2-2 0,-2 0 0,0 3 0,2-7 0,-5 6 0,2-2 0,-3 3 0,0-1 0,3-2 0,-2 2 0,-1-3 0,-8 1 0,-8-1 0,-6-3 0,-4 4 0,0 1 0,0-1 0,0 4 0,0-3 0,0 0 0,0 2 0,0-2 0,5 3 0,-4 1 0,8-1 0,-3 0 0,4 0 0,0 0 0,0 0 0,0 0 0,0 3 0,-4-2 0,3 6 0,-3-6 0,4 6 0,0-6 0,0 5 0,0-5 0,0 6 0,1-6 0,-1 2 0,3 0 0,-2 2 0,7-1 0,-7-1 0,7-4 0,-4 4 0,5-2 0,-1 1 0,-3-2 0,3-1 0,0 1 0,2-1 0,2 0 0,-3 0 0,0 0 0,-1-3 0,1 2 0,3-2 0,-2 3 0,2-3 0,0 3 0,-3-3 0,3-1 0,-3 4 0,0-6 0,0 5 0,0-5 0,0 2 0,0-3 0,4 3 0,-3-3 0,5 7 0,-2-4 0,0 1 0,2 2 0,-2-2 0,3 2 0,0-2 0,0-1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1:56:21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9 254 24575,'-4'-3'0,"0"-7"0,4 0 0,0-3 0,0 4 0,0-11 0,0 4 0,0-5 0,0 3 0,0 8 0,0-4 0,0 0 0,0 4 0,0-4 0,0 5 0,0-4 0,0 3 0,0-4 0,0 6 0,3 3 0,-2-3 0,6 7 0,-2-2 0,3 3 0,-4 7 0,0 4 0,-4 7 0,0 1 0,0 7 0,0-5 0,0 9 0,0-9 0,0 10 0,0-10 0,0 4 0,0 0 0,4-4 0,-3 4 0,8-5 0,-4 0 0,5-1 0,-4-4 0,2-2 0,-3-4 0,0 0 0,3 0 0,-4-1 0,5 1 0,-5-1 0,4-3 0,-7 2 0,2-6 0,-3 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1:56:23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24575,'0'8'0,"0"0"0,5 6 0,0-4 0,0 4 0,3-6 0,-7 6 0,3-4 0,0 4 0,-3-6 0,7 1 0,-4-4 0,5-1 0,0 0 0,0-3 0,0 3 0,-4 0 0,2 1 0,-2 0 0,0 2 0,3-2 0,-7 4 0,7 0 0,-4-1 0,5-3 0,-1-1 0,1-4 0,0 0 0,-1 0 0,1 0 0,0 0 0,-1 0 0,1 0 0,5 0 0,-4 0 0,8 0 0,-3-9 0,5-2 0,-1-9 0,1 1 0,-1-1 0,-3-5 0,-2 3 0,-3-8 0,-1 8 0,-4-3 0,-2 6 0,-4-1 0,0 5 0,0-3 0,0 7 0,-4-2 0,-1 4 0,-4 4 0,-5 1 0,4 4 0,-8 0 0,3 0 0,-5 0 0,0 0 0,0 0 0,1 0 0,-1 0 0,0 4 0,1 1 0,4 5 0,-4-1 0,9 0 0,-4 5 0,5-4 0,0 4 0,4-5 0,-3-1 0,3 1 0,-4 0 0,0 0 0,1-5 0,3 4 0,1-3 0,4 3 0,0 1 0,0-1 0,0-3 0,0-1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1:56:24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24575,'0'-9'0,"0"1"0,0-6 0,0-1 0,0 0 0,0 2 0,0 4 0,0-5 0,0 4 0,0-4 0,0 0 0,0 4 0,0-7 0,4 11 0,1-2 0,3 8 0,0 0 0,0 0 0,1 0 0,-1 4 0,0-3 0,-3 6 0,-1-2 0,-4 3 0,0 1 0,0 0 0,0 4 0,0 2 0,0 5 0,0-1 0,0 6 0,0-4 0,0 10 0,0-10 0,5 10 0,0-10 0,5 4 0,0-10 0,-1 3 0,0-8 0,1 4 0,-2-5 0,1-4 0,0-2 0,0-3 0,-4 0 0,-1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1:56:2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2 155 24575,'0'8'0,"0"0"0,0 1 0,0 4 0,0-3 0,0 4 0,0-6 0,0 1 0,0 5 0,0-4 0,0 8 0,0-8 0,0 4 0,4-1 0,1-3 0,4 4 0,-4-5 0,3 0 0,-3 0 0,0-1 0,3-3 0,-3-1 0,4 0 0,-1-3 0,1 3 0,0-4 0,0 0 0,-1 0 0,1 0 0,0 0 0,0 0 0,-1 0 0,1 0 0,0 0 0,0 0 0,0 0 0,0 0 0,4-5 0,2-4 0,0-2 0,3-7 0,-2-3 0,-1 0 0,1-10 0,-6 10 0,0-10 0,-4 10 0,-1-4 0,-5-1 0,0 5 0,0 1 0,0 1 0,-4 9 0,-6-9 0,0 9 0,-4-3 0,0 3 0,4 5 0,-4-3 0,1 7 0,3-7 0,-9 7 0,4-3 0,-5 4 0,1 0 0,-1 0 0,5 0 0,-3 0 0,3 0 0,0 0 0,1 4 0,5 0 0,5 10 0,-5 6 0,8 1 0,-4 10 0,0-10 0,4 10 0,-7-10 0,6 4 0,-6-6 0,6-4 0,-2-1 0,4-5 0,0-4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1:56:2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0 403 24575,'0'-9'0,"0"-4"0,0-1 0,0-1 0,0-8 0,0 11 0,0-7 0,0 5 0,0-6 0,4 4 0,1-9 0,5 11 0,4-6 0,-3 0 0,3 0 0,-5 1 0,1-1 0,0 0 0,-1 6 0,1-5 0,-1 9 0,0-4 0,0 9 0,-4-3 0,3 7 0,-3-7 0,3 7 0,-3-7 0,3 7 0,-7 1 0,3 5 0,-4 8 0,0 7 0,0 1 0,0 4 0,0 1 0,0 0 0,0 1 0,0 3 0,0-3 0,0 0 0,0-2 0,0-6 0,-5 6 0,3-8 0,-2 7 0,4-10 0,0 1 0,0-1 0,0-5 0,0-1 0,0 1 0,0-4 0,0-1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1:56:3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24575,'-5'3'0,"1"7"0,-4 0 0,5 8 0,-5-2 0,8-2 0,0 5 0,-4-9 0,3 8 0,-7-8 0,7 4 0,-3-6 0,4 1 0,0 0 0,0 0 0,0 0 0,0 0 0,0-1 0,0 1 0,0 0 0,0 0 0,0-1 0,0 1 0,0 0 0,0 0 0,0 0 0,3-5 0,2 0 0,4-4 0,-1 0 0,1 0 0,0 0 0,0 0 0,0 0 0,0 0 0,0 0 0,-1 0 0,1 0 0,0 0 0,0 0 0,5 0 0,-4 0 0,8-4 0,-8-1 0,8-5 0,-3-4 0,0-1 0,4-5 0,-4 0 0,0 1 0,-1-1 0,-3-5 0,-1 3 0,-5-3 0,0 10 0,-5-3 0,0 7 0,0-2 0,0 4 0,-4 0 0,-11 4 0,-1 1 0,-15 4 0,4 0 0,0 0 0,-4 0 0,15 0 0,-8 0 0,14 0 0,-4 0 0,9 0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1:56:32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24575,'0'-14'0,"0"5"0,0-10 0,0 4 0,0 0 0,0-3 0,0 8 0,0-4 0,0 5 0,0 0 0,4 4 0,-3-3 0,7 7 0,-7-12 0,7 11 0,-7-10 0,7 11 0,-4-3 0,5 4 0,-1 0 0,-4-4 0,4 3 0,-7 1 0,3 5 0,-4 3 0,0 1 0,0 10 0,0-3 0,0 10 0,0-1 0,0 1 0,0 1 0,0 4 0,0-5 0,0 6 0,0 1 0,0-1 0,0-6 0,0 5 0,0-10 0,4 4 0,2-5 0,3-1 0,1-4 0,-1-1 0,0-5 0,-4-1 0,3-3 0,-3-1 0,3-4 0,1 0 0,-5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5T14:27:32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0:53:09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1 820 24575,'98'-3'0,"0"1"0,-1-1 0,1 1 0,0-1 0,0 1 0,0-1 0,0 1 0,9-2 0,6 0 0,0-1 0,-3 0 0,-10-1 0,-13-2 0,-19-2 0,-4-8 0,-11-2-804,14-4 1,-1 0 803,-13 7 0,-5 1 0,17-9 521,6-2-521,-7 7 266,-1-4-266,0 5 0,1-1 0,-8-3 820,5 3-820,-12 2 0,5 0 0,-7 1 0,-1 4 0,-5-4 0,-3 6 0,-6 0 0,1 5 0,-1-4 0,-6 5 0,5-6 0,-4-4 0,5 3 0,0-4 0,-5 1 0,3 3 0,-3-2 0,5-2 0,-5 4 0,3-3 0,-9 5 0,5-1 0,-12 2 0,5 4 0,-9-3 0,3 7 0,1-8 0,-4 8 0,3-7 0,5 7 0,-7-3 0,7 4 0,-10 0 0,1-4 0,0 3 0,0-3 0,0 4 0,0 0 0,-1-4 0,1 3 0,0-7 0,0 3 0,-1 0 0,1-3 0,0 7 0,0-3 0,0 0 0,-1 3 0,1-7 0,0 7 0,0-3 0,-1 4 0,1-4 0,0 3 0,0-6 0,-1 6 0,1-3 0,-4 0 0,3 3 0,-4-3 0,5 4 0,-8 0 0,-11 0 0,-6 0 0,-7 0 0,-3 0 0,-7 0 0,-1 0 0,-11 0 0,4 0 0,1 0 0,1-5 0,7 4 0,0-9 0,5 9 0,2-8 0,5 8 0,5-8 0,1 8 0,5-3 0,8 4 0,11 0 0,5 0 0,9 0 0,-5 0 0,1 0 0,5 0 0,2 0 0,5 0 0,-6 5 0,5 1 0,-10 4 0,10 0 0,-10 0 0,-1-4 0,-1-2 0,-9 0 0,3-3 0,-4 3 0,-4 0 0,3-3 0,-8 6 0,4-2 0,-4 3 0,0 0 0,0 1 0,0-1 0,0 1 0,0 0 0,0 0 0,-4 4 0,-6 2 0,-6 5 0,-3-1 0,-2 7 0,1-5 0,-1 9 0,0-3 0,5-1 0,-5 5 0,6-10 0,-2 10 0,-1-10 0,6 4 0,-2-5 0,8-6 0,-2 0 0,7-5 0,-7 0 0,7 0 0,-3-1 0,4 1 0,-4 0 0,3-1 0,-2-15 0,3-13 0,0 4 0,0-5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0:53:12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4 161 24575,'-3'5'0,"11"-2"0,18-3 0,26 0 0,31 0 0,-32 0 0,1 0 0,0 0 0,0 0 0,43 0-536,-22 0 0,-4 0 536,-4 0 0,21 0 0,-1 0 0,-15 0 0,-17 0 0,2 0 0,1 0 0,-5 0 60,7 0-60,6 0 0,-1 0 0,-14 0 0,37 0 0,-36 0 0,13 0 0,-7 0 800,-2 0-800,-7 0 212,-7 0-212,5 0 0,-11 0 0,5 0 0,0 0 0,1 0 0,7 0 0,-1 0 0,1 0 0,0 0 0,0 0 0,0 0 0,-1 0 0,1 0 0,-7 0 0,-1 0 0,-7 0 0,0 0 0,0 5 0,1 1 0,-1 0 0,0-1 0,7 0 0,-6-4 0,6 4 0,-12-5 0,3 0 0,-3 0 0,-1 0 0,5 0 0,-10 5 0,4-4 0,-5 3 0,-5-4 0,3 0 0,-3 0 0,4 0 0,-4 0 0,4 0 0,-5 0 0,6 0 0,0 0 0,-1 5 0,-4-4 0,-1 3 0,-1-4 0,-3 0 0,4 4 0,-5-3 0,0 3 0,-1-4 0,1 0 0,-1 3 0,1-2 0,-1 3 0,1-4 0,-1 0 0,0 0 0,0 0 0,1 0 0,-1 0 0,1 0 0,0 0 0,0 0 0,-1 0 0,1 0 0,0 0 0,-1 0 0,0 0 0,0 0 0,0 0 0,0 0 0,0 0 0,1 0 0,-12-4 0,-4 3 0,-11-7 0,-7-2 0,-2-7 0,-12-5 0,6 5 0,-6-4 0,0 3 0,5-4 0,1 5 0,2 1 0,10 2 0,0 7 0,7-6 0,5 8 0,0 0 0,1 1 0,-1 4 0,0-4 0,0 3 0,0-3 0,0 4 0,0 0 0,0 0 0,0 0 0,0-3 0,0 2 0,8-3 0,11 4 0,11 0 0,4 4 0,6 7 0,-5 5 0,1 5 0,4 0 0,-10-1 0,4 0 0,0 1 0,2-1 0,5 2 0,-6-2 0,5 2 0,-4-2 0,-1-4 0,5 0 0,-10-6 0,-1-1 0,-6 1 0,-5-1 0,0-4 0,0-2 0,-1-3 0,-3 4 0,3-3 0,-7 7 0,3-4 0,-4 5 0,-4-5 0,-1 4 0,-8-7 0,3 7 0,-9-7 0,4 7 0,-10-2 0,-2-1 0,-5 5 0,-7-4 0,-1 5 0,-7 1 0,0-5 0,0 3 0,0-9 0,0 4 0,7-5 0,1 0 0,6 0 0,11 0 0,-2 0 0,14 0 0,-4 0 0,9 4 0,-3-3 0,7 7 0,1-11 0,23-11 0,-13 6 0,12-9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0:53:15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24575,'15'4'0,"25"0"0,38-4 0,-27-1 0,4 2-978,18 6 1,0 2 977,-18-5 0,1 2-655,26 12 1,0 4 654,-21-9 0,0 0 0,18 11 0,2 1 0,-5-7 0,-4-1 0,-16-1 0,-1-1 285,6 1 0,-4-3-285,11 2 0,20 11 0,-22-12 0,5 11 0,-22-12 0,4 10 915,-19-11-915,4 9 1558,-5-9-1558,-1 9 221,-6-10-221,5 9 0,-10-9 0,10 5 0,-5-6 0,6 5 0,1-3 0,-1 9 0,7-9 0,1 4 0,7 1 0,-1 1 0,-5 0 0,4 3 0,-5-3 0,28 11 0,-9 2 0,10-1 0,-8 0 0,-5-5 0,0-1 0,6 1 0,-14-6 0,6 4 0,-7-11 0,0 5 0,-7-5 0,-1-1 0,-13-1 0,0 0 0,-7 0 0,-4-5 0,3 0 0,-8-1 0,4-3 0,-5 3 0,0-4 0,-1 4 0,1-3 0,0 3 0,0-4 0,-1 0 0,1 0 0,0 0 0,-1 0 0,0 0 0,1 0 0,-1 0 0,1 0 0,0 3 0,0-2 0,-1 3 0,1-4 0,-5 4 0,0 1 0,-4-4 0,-9-7 0,-7-9 0,-12-12 0,-6-2 0,0-1 0,-1-3 0,1 3 0,-7 0 0,12 3 0,-9 10 0,17-2 0,-10 7 0,15-2 0,-8 9 0,9-4 0,0 8 0,1-3 0,6 0 0,6 3 0,12 5 0,5 7 0,9 8 0,-9 1 0,10 6 0,-8-4 0,11 10 0,-9-11 0,2 4 0,-6 0 0,4-8 0,-3 7 0,3-9 0,1 5 0,-5-1 0,4-4 0,-9 4 0,9-8 0,-9 2 0,4-3 0,-5-1 0,0-1 0,-4 1 0,2-4 0,-6 2 0,3-3 0,-4 4 0,0 1 0,-4-1 0,-5 1 0,-12 1 0,-6 0 0,-5 1 0,0 0 0,-7-5 0,-1 4 0,-7-9 0,-8 4 0,7-5 0,-7 0 0,8 0 0,0 0 0,1 0 0,5 0 0,2 0 0,13 0 0,0 0 0,7 0 0,4 0 0,1 0 0,5 0 0,0 0 0,0 0 0,1 0 0,0 0 0,-1 0 0,1 0 0,3-3 0,2-13 0,3-12 0,5-20 0,14-2 0,-10 16 0,8 12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0:54:17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24575,'-9'8'0,"2"0"0,3-3 0,3 3 0,-3-4 0,0 1 0,4 3 0,-4-3 0,4 3 0,-4 0 0,3 1 0,-7-5 0,7 4 0,-3-3 0,1 3 0,2 0 0,-7-3 0,7 3 0,-7-4 0,7 5 0,-6-1 0,6 0 0,-3 0 0,4 1 0,0-1 0,0 0 0,0 0 0,0 0 0,0 0 0,4-3 0,-3 2 0,6-6 0,-6 7 0,6-7 0,-2 2 0,3-3 0,0 0 0,-3 4 0,2-3 0,-2 3 0,3-4 0,0 0 0,0 0 0,1 0 0,-1 0 0,0 0 0,0 0 0,1 0 0,-1 0 0,0 0 0,0 0 0,1 0 0,-1 0 0,0 0 0,0 0 0,0 0 0,1 0 0,-1 0 0,-3-3 0,2 2 0,-6-7 0,7 7 0,-7-7 0,7 7 0,-7-7 0,7 3 0,-7-4 0,6 5 0,-6-4 0,3 4 0,-4-5 0,0 1 0,0-1 0,0 1 0,0 0 0,0-1 0,0 0 0,0 0 0,0 0 0,0 0 0,0 1 0,0-1 0,0 0 0,0 0 0,-4 1 0,0 3 0,-1-3 0,-2 7 0,2-3 0,0 0 0,-3 3 0,3-3 0,-4 4 0,0-4 0,0 3 0,0-3 0,1 4 0,-1 0 0,0 0 0,0 0 0,0 0 0,1 0 0,-1 0 0,0 0 0,0 0 0,0 0 0,1 0 0,-1 0 0,1 0 0,0 0 0,-1 0 0,4 4 0,2 0 0,3 1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0:54:2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90 167 24575,'0'-8'0,"0"0"0,0 0 0,0-1 0,4 1 0,-3-1 0,6 0 0,-6 1 0,3-1 0,0 1 0,-4-1 0,4 1 0,0 3 0,-3-2 0,3 2 0,0 0 0,-3-2 0,6 6 0,-6-7 0,6 7 0,-6-7 0,7 7 0,-8-7 0,8 7 0,-7-6 0,6 6 0,-6 1 0,2 4 0,-3 5 0,0 0 0,0 0 0,0-1 0,0 1 0,0 0 0,0 0 0,0 0 0,0 4 0,-4-3 0,3 4 0,-3-5 0,4 0 0,0 0 0,-4-1 0,3 1 0,-2 0 0,3 0 0,0 0 0,0-1 0,-4-3 0,3 3 0,-3-3 0,4 3 0,0 0 0,0 1 0,0-1 0,0 0 0,-4-3 0,3 3 0,-3-4 0,4 5 0,0-1 0,0 1 0,-4-1 0,3 1 0,-3-1 0,0-3 0,3 2 0,-3-2 0,0 0 0,3 2 0,-3-2 0,-3-1 0,2 0 0,-7-4 0,3 0 0,0 0 0,1 0 0,-1 4 0,0-3 0,1 3 0,-1-4 0,1 0 0,0 0 0,-1 0 0,8 0 0,11 0 0,1 0 0,6 0 0,-3-5 0,-4 4 0,4-7 0,-1 7 0,-3-3 0,4 0 0,-5 3 0,0-3 0,0 4 0,-1-4 0,1 3 0,0-3 0,0 4 0,-5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0B6-4132-4BB9-9150-B685AEE565D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582A-D6DB-4157-9BEB-BC81F9F34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you have any questions?</a:t>
            </a:r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81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7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8FBBAE0-2D43-4B34-B8C1-532C38F8DD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04" b="10302"/>
          <a:stretch/>
        </p:blipFill>
        <p:spPr>
          <a:xfrm>
            <a:off x="-12701" y="1700779"/>
            <a:ext cx="12217399" cy="5157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622773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25398" y="4759248"/>
            <a:ext cx="12217398" cy="1930317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25401" y="5043862"/>
            <a:ext cx="12192000" cy="741050"/>
          </a:xfrm>
        </p:spPr>
        <p:txBody>
          <a:bodyPr vert="horz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 на презентацията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953347"/>
            <a:ext cx="12192000" cy="408335"/>
          </a:xfrm>
        </p:spPr>
        <p:txBody>
          <a:bodyPr vert="horz"/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Подзаглавие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" y="-10895"/>
            <a:ext cx="12204700" cy="163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F81A2B-9DC6-4357-B88E-FF39A560D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02" y="337854"/>
            <a:ext cx="3680795" cy="1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9" r="104" b="1408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62" y="5946757"/>
            <a:ext cx="2232075" cy="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54B0BE2-8917-46EA-8F1E-4EF9EDB00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r="1031" b="3834"/>
          <a:stretch/>
        </p:blipFill>
        <p:spPr>
          <a:xfrm rot="10800000">
            <a:off x="-1" y="101600"/>
            <a:ext cx="12191994" cy="6755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592AB-43FC-4B2E-AC90-9CB09B181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664" y="60021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41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3505E-6DEF-4B08-8C23-643B9E555914}"/>
              </a:ext>
            </a:extLst>
          </p:cNvPr>
          <p:cNvSpPr/>
          <p:nvPr userDrawn="1"/>
        </p:nvSpPr>
        <p:spPr>
          <a:xfrm>
            <a:off x="0" y="104775"/>
            <a:ext cx="12192000" cy="67532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31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7748A-4FF0-4DED-81F3-6B779F3DE4CD}"/>
              </a:ext>
            </a:extLst>
          </p:cNvPr>
          <p:cNvSpPr/>
          <p:nvPr userDrawn="1"/>
        </p:nvSpPr>
        <p:spPr>
          <a:xfrm>
            <a:off x="0" y="-43982"/>
            <a:ext cx="12192000" cy="14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654A1BD-1EE3-4968-908F-C6A2A0E82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21254" b="4381"/>
          <a:stretch/>
        </p:blipFill>
        <p:spPr>
          <a:xfrm>
            <a:off x="0" y="814810"/>
            <a:ext cx="12192000" cy="6043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E1847-5382-45C0-BF1F-A4405B634BBA}"/>
              </a:ext>
            </a:extLst>
          </p:cNvPr>
          <p:cNvSpPr/>
          <p:nvPr userDrawn="1"/>
        </p:nvSpPr>
        <p:spPr>
          <a:xfrm>
            <a:off x="0" y="807840"/>
            <a:ext cx="12192000" cy="6058472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39543E-D54C-4C78-879E-7ACB6BA0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001"/>
            <a:ext cx="10515600" cy="4745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01F07C-E2E4-4B1B-AB98-83DBF4139F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06700"/>
            <a:ext cx="10515600" cy="35814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45118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39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ucto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Информация за инструктора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48905"/>
            <a:ext cx="5459027" cy="4066113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None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Кликнете, за да добавите биография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05697F-A00E-4F84-9E3F-5A7901DD08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2452" y="1102522"/>
            <a:ext cx="4451349" cy="4652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bg-BG"/>
              <a:t>Кликнете за да добавите Ваша снимка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A83E3-3E08-4AF9-A3D4-E8D69F574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949325"/>
            <a:ext cx="5459027" cy="719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4pPr marL="1371566" indent="0">
              <a:buNone/>
              <a:defRPr/>
            </a:lvl4pPr>
          </a:lstStyle>
          <a:p>
            <a:pPr lvl="0"/>
            <a:r>
              <a:rPr lang="bg-BG"/>
              <a:t>Кликнете, за да добавите име</a:t>
            </a:r>
          </a:p>
        </p:txBody>
      </p:sp>
    </p:spTree>
    <p:extLst>
      <p:ext uri="{BB962C8B-B14F-4D97-AF65-F5344CB8AC3E}">
        <p14:creationId xmlns:p14="http://schemas.microsoft.com/office/powerpoint/2010/main" val="144368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61458"/>
            <a:ext cx="10515600" cy="5011636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984739"/>
            <a:ext cx="10515600" cy="4915794"/>
          </a:xfrm>
        </p:spPr>
        <p:txBody>
          <a:bodyPr/>
          <a:lstStyle>
            <a:lvl1pPr marL="0" indent="0">
              <a:buClr>
                <a:srgbClr val="E36C09"/>
              </a:buClr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E36C09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E36C09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E36C09"/>
              </a:buCl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E36C09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FCADB0-04B3-415C-9040-5F596A3CF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>
            <a:fillRect/>
          </a:stretch>
        </p:blipFill>
        <p:spPr>
          <a:xfrm>
            <a:off x="53340" y="84136"/>
            <a:ext cx="12138660" cy="6773864"/>
          </a:xfrm>
          <a:custGeom>
            <a:avLst/>
            <a:gdLst>
              <a:gd name="connsiteX0" fmla="*/ 0 w 12138660"/>
              <a:gd name="connsiteY0" fmla="*/ 0 h 6773864"/>
              <a:gd name="connsiteX1" fmla="*/ 12138660 w 12138660"/>
              <a:gd name="connsiteY1" fmla="*/ 0 h 6773864"/>
              <a:gd name="connsiteX2" fmla="*/ 12138660 w 12138660"/>
              <a:gd name="connsiteY2" fmla="*/ 6773864 h 6773864"/>
              <a:gd name="connsiteX3" fmla="*/ 0 w 12138660"/>
              <a:gd name="connsiteY3" fmla="*/ 6773864 h 67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8660" h="6773864">
                <a:moveTo>
                  <a:pt x="0" y="0"/>
                </a:moveTo>
                <a:lnTo>
                  <a:pt x="12138660" y="0"/>
                </a:lnTo>
                <a:lnTo>
                  <a:pt x="12138660" y="6773864"/>
                </a:lnTo>
                <a:lnTo>
                  <a:pt x="0" y="6773864"/>
                </a:lnTo>
                <a:close/>
              </a:path>
            </a:pathLst>
          </a:custGeom>
          <a:scene3d>
            <a:camera prst="orthographicFront">
              <a:rot lat="0" lon="10859978" rev="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9671E-47E8-430C-8014-52B8B69293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Logo NH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623" y="530835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4012" y="4593709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43" y="1804366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5" y="778911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3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8A9683-6980-42A8-87A2-3A8250240F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3017520" y="841248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65B72E-50D1-49B3-9148-220C7266D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>
              <a:fillRect/>
            </a:stretch>
          </p:blipFill>
          <p:spPr>
            <a:xfrm>
              <a:off x="-2964180" y="8435656"/>
              <a:ext cx="12138660" cy="6773864"/>
            </a:xfrm>
            <a:custGeom>
              <a:avLst/>
              <a:gdLst>
                <a:gd name="connsiteX0" fmla="*/ 0 w 12138660"/>
                <a:gd name="connsiteY0" fmla="*/ 0 h 6773864"/>
                <a:gd name="connsiteX1" fmla="*/ 12138660 w 12138660"/>
                <a:gd name="connsiteY1" fmla="*/ 0 h 6773864"/>
                <a:gd name="connsiteX2" fmla="*/ 12138660 w 12138660"/>
                <a:gd name="connsiteY2" fmla="*/ 6773864 h 6773864"/>
                <a:gd name="connsiteX3" fmla="*/ 0 w 12138660"/>
                <a:gd name="connsiteY3" fmla="*/ 6773864 h 6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38660" h="6773864">
                  <a:moveTo>
                    <a:pt x="0" y="0"/>
                  </a:moveTo>
                  <a:lnTo>
                    <a:pt x="12138660" y="0"/>
                  </a:lnTo>
                  <a:lnTo>
                    <a:pt x="12138660" y="6773864"/>
                  </a:lnTo>
                  <a:lnTo>
                    <a:pt x="0" y="6773864"/>
                  </a:lnTo>
                  <a:close/>
                </a:path>
              </a:pathLst>
            </a:custGeom>
            <a:scene3d>
              <a:camera prst="orthographicFront">
                <a:rot lat="0" lon="10859978" rev="0"/>
              </a:camera>
              <a:lightRig rig="threePt" dir="t"/>
            </a:scene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7164FD-8E6E-4D41-921C-B45CD48783C7}"/>
                </a:ext>
              </a:extLst>
            </p:cNvPr>
            <p:cNvSpPr/>
            <p:nvPr userDrawn="1"/>
          </p:nvSpPr>
          <p:spPr>
            <a:xfrm>
              <a:off x="-3017520" y="8412480"/>
              <a:ext cx="12192000" cy="6858000"/>
            </a:xfrm>
            <a:prstGeom prst="rect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678" y="5453239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86857" y="4125944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9" y="2652606"/>
            <a:ext cx="10515600" cy="599903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80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28" b="137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90169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811885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99067" y="4738469"/>
            <a:ext cx="10348384" cy="78006"/>
          </a:xfrm>
          <a:prstGeom prst="rect">
            <a:avLst/>
          </a:prstGeom>
          <a:solidFill>
            <a:srgbClr val="F392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964" y="57354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0724"/>
            <a:ext cx="10515600" cy="501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11000"/>
            <a:ext cx="8408277" cy="1324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0782874" y="-11000"/>
            <a:ext cx="1423993" cy="132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8408277" y="-11000"/>
            <a:ext cx="2374596" cy="1324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838200" y="755315"/>
            <a:ext cx="10515600" cy="457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4" y="6158737"/>
            <a:ext cx="2232075" cy="6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704" r:id="rId3"/>
    <p:sldLayoutId id="2147483662" r:id="rId4"/>
    <p:sldLayoutId id="2147483673" r:id="rId5"/>
    <p:sldLayoutId id="2147483664" r:id="rId6"/>
    <p:sldLayoutId id="2147483663" r:id="rId7"/>
    <p:sldLayoutId id="2147483677" r:id="rId8"/>
    <p:sldLayoutId id="2147483672" r:id="rId9"/>
    <p:sldLayoutId id="2147483708" r:id="rId10"/>
    <p:sldLayoutId id="2147483709" r:id="rId11"/>
    <p:sldLayoutId id="2147483666" r:id="rId12"/>
    <p:sldLayoutId id="2147483667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6C0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×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Calibri" panose="020F0502020204030204" pitchFamily="34" charset="0"/>
        <a:buChar char="×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8.png"/><Relationship Id="rId18" Type="http://schemas.openxmlformats.org/officeDocument/2006/relationships/customXml" Target="../ink/ink13.xml"/><Relationship Id="rId3" Type="http://schemas.openxmlformats.org/officeDocument/2006/relationships/image" Target="../media/image310.png"/><Relationship Id="rId21" Type="http://schemas.openxmlformats.org/officeDocument/2006/relationships/image" Target="../media/image120.png"/><Relationship Id="rId7" Type="http://schemas.openxmlformats.org/officeDocument/2006/relationships/image" Target="../media/image5.png"/><Relationship Id="rId12" Type="http://schemas.openxmlformats.org/officeDocument/2006/relationships/customXml" Target="../ink/ink10.xml"/><Relationship Id="rId17" Type="http://schemas.openxmlformats.org/officeDocument/2006/relationships/image" Target="../media/image100.png"/><Relationship Id="rId25" Type="http://schemas.openxmlformats.org/officeDocument/2006/relationships/image" Target="../media/image14.png"/><Relationship Id="rId2" Type="http://schemas.openxmlformats.org/officeDocument/2006/relationships/customXml" Target="../ink/ink5.xml"/><Relationship Id="rId16" Type="http://schemas.openxmlformats.org/officeDocument/2006/relationships/customXml" Target="../ink/ink12.xml"/><Relationship Id="rId20" Type="http://schemas.openxmlformats.org/officeDocument/2006/relationships/customXml" Target="../ink/ink14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7.xml"/><Relationship Id="rId11" Type="http://schemas.openxmlformats.org/officeDocument/2006/relationships/image" Target="../media/image7.png"/><Relationship Id="rId24" Type="http://schemas.openxmlformats.org/officeDocument/2006/relationships/customXml" Target="../ink/ink16.xml"/><Relationship Id="rId5" Type="http://schemas.openxmlformats.org/officeDocument/2006/relationships/image" Target="../media/image4.png"/><Relationship Id="rId15" Type="http://schemas.openxmlformats.org/officeDocument/2006/relationships/image" Target="../media/image90.png"/><Relationship Id="rId23" Type="http://schemas.openxmlformats.org/officeDocument/2006/relationships/image" Target="../media/image13.png"/><Relationship Id="rId10" Type="http://schemas.openxmlformats.org/officeDocument/2006/relationships/customXml" Target="../ink/ink9.xml"/><Relationship Id="rId19" Type="http://schemas.openxmlformats.org/officeDocument/2006/relationships/image" Target="../media/image111.png"/><Relationship Id="rId4" Type="http://schemas.openxmlformats.org/officeDocument/2006/relationships/customXml" Target="../ink/ink6.xml"/><Relationship Id="rId9" Type="http://schemas.openxmlformats.org/officeDocument/2006/relationships/image" Target="../media/image60.png"/><Relationship Id="rId14" Type="http://schemas.openxmlformats.org/officeDocument/2006/relationships/customXml" Target="../ink/ink11.xml"/><Relationship Id="rId22" Type="http://schemas.openxmlformats.org/officeDocument/2006/relationships/customXml" Target="../ink/ink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customXml" Target="../ink/ink25.xml"/><Relationship Id="rId26" Type="http://schemas.openxmlformats.org/officeDocument/2006/relationships/customXml" Target="../ink/ink29.xml"/><Relationship Id="rId39" Type="http://schemas.openxmlformats.org/officeDocument/2006/relationships/image" Target="../media/image34.png"/><Relationship Id="rId21" Type="http://schemas.openxmlformats.org/officeDocument/2006/relationships/image" Target="../media/image25.png"/><Relationship Id="rId34" Type="http://schemas.openxmlformats.org/officeDocument/2006/relationships/customXml" Target="../ink/ink33.xml"/><Relationship Id="rId7" Type="http://schemas.openxmlformats.org/officeDocument/2006/relationships/image" Target="../media/image18.png"/><Relationship Id="rId2" Type="http://schemas.openxmlformats.org/officeDocument/2006/relationships/customXml" Target="../ink/ink17.xml"/><Relationship Id="rId16" Type="http://schemas.openxmlformats.org/officeDocument/2006/relationships/customXml" Target="../ink/ink24.xml"/><Relationship Id="rId20" Type="http://schemas.openxmlformats.org/officeDocument/2006/relationships/customXml" Target="../ink/ink26.xml"/><Relationship Id="rId29" Type="http://schemas.openxmlformats.org/officeDocument/2006/relationships/image" Target="../media/image29.png"/><Relationship Id="rId41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9.xml"/><Relationship Id="rId11" Type="http://schemas.openxmlformats.org/officeDocument/2006/relationships/image" Target="../media/image20.png"/><Relationship Id="rId24" Type="http://schemas.openxmlformats.org/officeDocument/2006/relationships/customXml" Target="../ink/ink28.xml"/><Relationship Id="rId32" Type="http://schemas.openxmlformats.org/officeDocument/2006/relationships/customXml" Target="../ink/ink32.xml"/><Relationship Id="rId37" Type="http://schemas.openxmlformats.org/officeDocument/2006/relationships/image" Target="../media/image33.png"/><Relationship Id="rId40" Type="http://schemas.openxmlformats.org/officeDocument/2006/relationships/customXml" Target="../ink/ink36.xml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23" Type="http://schemas.openxmlformats.org/officeDocument/2006/relationships/image" Target="../media/image26.png"/><Relationship Id="rId28" Type="http://schemas.openxmlformats.org/officeDocument/2006/relationships/customXml" Target="../ink/ink30.xml"/><Relationship Id="rId36" Type="http://schemas.openxmlformats.org/officeDocument/2006/relationships/customXml" Target="../ink/ink34.xml"/><Relationship Id="rId10" Type="http://schemas.openxmlformats.org/officeDocument/2006/relationships/customXml" Target="../ink/ink21.xml"/><Relationship Id="rId19" Type="http://schemas.openxmlformats.org/officeDocument/2006/relationships/image" Target="../media/image24.png"/><Relationship Id="rId31" Type="http://schemas.openxmlformats.org/officeDocument/2006/relationships/image" Target="../media/image30.png"/><Relationship Id="rId4" Type="http://schemas.openxmlformats.org/officeDocument/2006/relationships/customXml" Target="../ink/ink18.xml"/><Relationship Id="rId9" Type="http://schemas.openxmlformats.org/officeDocument/2006/relationships/image" Target="../media/image19.png"/><Relationship Id="rId14" Type="http://schemas.openxmlformats.org/officeDocument/2006/relationships/customXml" Target="../ink/ink23.xml"/><Relationship Id="rId22" Type="http://schemas.openxmlformats.org/officeDocument/2006/relationships/customXml" Target="../ink/ink27.xml"/><Relationship Id="rId27" Type="http://schemas.openxmlformats.org/officeDocument/2006/relationships/image" Target="../media/image28.png"/><Relationship Id="rId30" Type="http://schemas.openxmlformats.org/officeDocument/2006/relationships/customXml" Target="../ink/ink31.xml"/><Relationship Id="rId35" Type="http://schemas.openxmlformats.org/officeDocument/2006/relationships/image" Target="../media/image32.png"/><Relationship Id="rId8" Type="http://schemas.openxmlformats.org/officeDocument/2006/relationships/customXml" Target="../ink/ink20.xml"/><Relationship Id="rId3" Type="http://schemas.openxmlformats.org/officeDocument/2006/relationships/image" Target="../media/image160.png"/><Relationship Id="rId12" Type="http://schemas.openxmlformats.org/officeDocument/2006/relationships/customXml" Target="../ink/ink22.xml"/><Relationship Id="rId17" Type="http://schemas.openxmlformats.org/officeDocument/2006/relationships/image" Target="../media/image23.png"/><Relationship Id="rId25" Type="http://schemas.openxmlformats.org/officeDocument/2006/relationships/image" Target="../media/image27.png"/><Relationship Id="rId33" Type="http://schemas.openxmlformats.org/officeDocument/2006/relationships/image" Target="../media/image31.png"/><Relationship Id="rId38" Type="http://schemas.openxmlformats.org/officeDocument/2006/relationships/customXml" Target="../ink/ink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EA5F-091E-B949-8F27-A431C7D8CF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Arrays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EB9446-1961-FB4B-915F-753E657A09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Simeon </a:t>
            </a:r>
            <a:r>
              <a:rPr lang="en-US" dirty="0" err="1"/>
              <a:t>Angelov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854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8A20E-5562-C145-B7C5-3A7769BC7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92349-3E38-0240-BC2B-31B3C7133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correct and not correct initializations </a:t>
            </a:r>
          </a:p>
          <a:p>
            <a:pPr marL="0" indent="0">
              <a:buNone/>
            </a:pPr>
            <a:r>
              <a:rPr lang="en-US" dirty="0"/>
              <a:t>	int[] numbers = {1, 2, 3};   //This is the correct way</a:t>
            </a:r>
          </a:p>
          <a:p>
            <a:pPr marL="0" indent="0">
              <a:buNone/>
            </a:pPr>
            <a:r>
              <a:rPr lang="en-US" dirty="0"/>
              <a:t>        	numbers = {1, 2, 3 , 4};     </a:t>
            </a:r>
            <a:r>
              <a:rPr lang="en-US" dirty="0">
                <a:solidFill>
                  <a:srgbClr val="FF0000"/>
                </a:solidFill>
              </a:rPr>
              <a:t>//Compile time error – it should be populated at the time of declaration</a:t>
            </a:r>
          </a:p>
          <a:p>
            <a:pPr marL="0" indent="0">
              <a:buNone/>
            </a:pPr>
            <a:r>
              <a:rPr lang="en-US" dirty="0"/>
              <a:t>              numbers = new int[]{1, 2, 3 };  //This is also correct way</a:t>
            </a:r>
          </a:p>
          <a:p>
            <a:pPr marL="0" indent="0">
              <a:buNone/>
            </a:pPr>
            <a:r>
              <a:rPr lang="en-US" dirty="0"/>
              <a:t>              int numbers [] = {1, 2, 3};  // OK </a:t>
            </a:r>
          </a:p>
        </p:txBody>
      </p:sp>
    </p:spTree>
    <p:extLst>
      <p:ext uri="{BB962C8B-B14F-4D97-AF65-F5344CB8AC3E}">
        <p14:creationId xmlns:p14="http://schemas.microsoft.com/office/powerpoint/2010/main" val="3423275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518B-ADDA-C84D-B22E-AA002538B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DEC80-59FC-794E-94F1-B87BC5ABA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 While assigning one array reference variable to another, compiler checks only type of the array not the size.</a:t>
            </a:r>
          </a:p>
          <a:p>
            <a:pPr marL="0" indent="0" fontAlgn="base">
              <a:buNone/>
            </a:pPr>
            <a:r>
              <a:rPr lang="en-GB" dirty="0"/>
              <a:t>int[] a = new int[10]; </a:t>
            </a:r>
          </a:p>
          <a:p>
            <a:pPr marL="0" indent="0" fontAlgn="base">
              <a:buNone/>
            </a:pPr>
            <a:r>
              <a:rPr lang="en-GB" dirty="0"/>
              <a:t>int[] b = new int[100];</a:t>
            </a:r>
          </a:p>
          <a:p>
            <a:pPr marL="0" indent="0" fontAlgn="base">
              <a:buNone/>
            </a:pPr>
            <a:r>
              <a:rPr lang="en-GB" dirty="0"/>
              <a:t>double[] c = new double[20];</a:t>
            </a:r>
          </a:p>
          <a:p>
            <a:pPr marL="0" indent="0" fontAlgn="base">
              <a:buNone/>
            </a:pPr>
            <a:r>
              <a:rPr lang="en-GB" dirty="0"/>
              <a:t> a = b;  // array a and array b are same type </a:t>
            </a:r>
          </a:p>
          <a:p>
            <a:pPr marL="0" indent="0" fontAlgn="base">
              <a:buNone/>
            </a:pPr>
            <a:r>
              <a:rPr lang="en-GB" dirty="0"/>
              <a:t>b = c;     </a:t>
            </a:r>
            <a:r>
              <a:rPr lang="en-GB" dirty="0">
                <a:solidFill>
                  <a:srgbClr val="FF0000"/>
                </a:solidFill>
              </a:rPr>
              <a:t>//Compile Time Error : can not convert from double[] to int[]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983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CEE18-255A-B84E-9BE0-F7413B6E2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AA75C-AE61-6647-9BAE-716CEBD33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Assigning a value to an element in an array:</a:t>
            </a:r>
          </a:p>
          <a:p>
            <a:pPr lvl="1"/>
            <a:r>
              <a:rPr lang="en-US" dirty="0" err="1"/>
              <a:t>refToArray</a:t>
            </a:r>
            <a:r>
              <a:rPr lang="en-US" dirty="0"/>
              <a:t>[index] = </a:t>
            </a:r>
            <a:r>
              <a:rPr lang="en-US" dirty="0" err="1"/>
              <a:t>newValue</a:t>
            </a:r>
            <a:r>
              <a:rPr lang="en-US" dirty="0"/>
              <a:t>;</a:t>
            </a:r>
          </a:p>
          <a:p>
            <a:r>
              <a:rPr lang="en-US" dirty="0"/>
              <a:t>Accessing the value of an element of array:</a:t>
            </a:r>
          </a:p>
          <a:p>
            <a:pPr lvl="1"/>
            <a:r>
              <a:rPr lang="en-US" dirty="0" err="1"/>
              <a:t>Type_of_Data</a:t>
            </a:r>
            <a:r>
              <a:rPr lang="en-US" dirty="0"/>
              <a:t> var = </a:t>
            </a:r>
            <a:r>
              <a:rPr lang="en-US" dirty="0" err="1"/>
              <a:t>refToArray</a:t>
            </a:r>
            <a:r>
              <a:rPr lang="en-US" dirty="0"/>
              <a:t>[index];</a:t>
            </a:r>
          </a:p>
          <a:p>
            <a:pPr lvl="1"/>
            <a:endParaRPr lang="en-US" dirty="0"/>
          </a:p>
          <a:p>
            <a:pPr marL="530352" lvl="1" indent="0">
              <a:buNone/>
            </a:pPr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59150F-E586-FF4E-B289-1DB4055E1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547" y="4250724"/>
            <a:ext cx="4396582" cy="121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6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160A9-8DD7-E047-92E5-63FEB37E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1C3C7-BA84-1442-8473-45B94D8FC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Demo: javarrays_8</a:t>
            </a:r>
          </a:p>
          <a:p>
            <a:r>
              <a:rPr lang="en-US" dirty="0"/>
              <a:t>Exercise: exercises_java_arrays_8 -&gt; </a:t>
            </a:r>
            <a:r>
              <a:rPr lang="en-US" dirty="0" err="1"/>
              <a:t>ScannerNumbers</a:t>
            </a:r>
            <a:r>
              <a:rPr lang="en-US" dirty="0"/>
              <a:t> &amp; Student</a:t>
            </a:r>
          </a:p>
        </p:txBody>
      </p:sp>
    </p:spTree>
    <p:extLst>
      <p:ext uri="{BB962C8B-B14F-4D97-AF65-F5344CB8AC3E}">
        <p14:creationId xmlns:p14="http://schemas.microsoft.com/office/powerpoint/2010/main" val="77090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6DA46-AE65-D242-A50F-0E64EA98B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243" y="-105390"/>
            <a:ext cx="9601200" cy="1485900"/>
          </a:xfrm>
        </p:spPr>
        <p:txBody>
          <a:bodyPr/>
          <a:lstStyle/>
          <a:p>
            <a:r>
              <a:rPr lang="en-US" dirty="0"/>
              <a:t>Multidimensional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E47E0-1E1A-E047-BEC6-B337286D0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53068"/>
            <a:ext cx="9601200" cy="5916143"/>
          </a:xfrm>
        </p:spPr>
        <p:txBody>
          <a:bodyPr/>
          <a:lstStyle/>
          <a:p>
            <a:r>
              <a:rPr lang="en-US" dirty="0"/>
              <a:t>Array of arrays</a:t>
            </a:r>
          </a:p>
          <a:p>
            <a:r>
              <a:rPr lang="en-GB" dirty="0"/>
              <a:t>Each element of the array holding the reference of other array</a:t>
            </a:r>
          </a:p>
          <a:p>
            <a:r>
              <a:rPr lang="en-GB" dirty="0"/>
              <a:t>Syntax </a:t>
            </a:r>
          </a:p>
          <a:p>
            <a:pPr lvl="1" fontAlgn="base"/>
            <a:r>
              <a:rPr lang="en-GB" b="1" dirty="0" err="1"/>
              <a:t>data_type</a:t>
            </a:r>
            <a:r>
              <a:rPr lang="en-GB" dirty="0"/>
              <a:t>[1st dimension][2nd dimension][]..[Nth dimension] </a:t>
            </a:r>
            <a:r>
              <a:rPr lang="en-GB" b="1" dirty="0" err="1"/>
              <a:t>array_name</a:t>
            </a:r>
            <a:r>
              <a:rPr lang="en-GB" dirty="0"/>
              <a:t> = </a:t>
            </a:r>
            <a:r>
              <a:rPr lang="en-GB" b="1" dirty="0"/>
              <a:t>new </a:t>
            </a:r>
            <a:r>
              <a:rPr lang="en-GB" b="1" dirty="0" err="1"/>
              <a:t>data_type</a:t>
            </a:r>
            <a:r>
              <a:rPr lang="en-GB" dirty="0"/>
              <a:t>[size1][size2]….[</a:t>
            </a:r>
            <a:r>
              <a:rPr lang="en-GB" dirty="0" err="1"/>
              <a:t>sizeN</a:t>
            </a:r>
            <a:r>
              <a:rPr lang="en-GB" dirty="0"/>
              <a:t>];</a:t>
            </a:r>
            <a:br>
              <a:rPr lang="en-GB" dirty="0"/>
            </a:br>
            <a:endParaRPr lang="en-GB" dirty="0"/>
          </a:p>
          <a:p>
            <a:r>
              <a:rPr lang="en-GB" dirty="0"/>
              <a:t>Example: int </a:t>
            </a:r>
            <a:r>
              <a:rPr lang="en-GB" dirty="0" err="1"/>
              <a:t>arr</a:t>
            </a:r>
            <a:r>
              <a:rPr lang="en-GB" dirty="0"/>
              <a:t>[][] = { {1, 2}, {1, 2, 3}, { 1 } };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2E10E94-F2D1-4E48-BE87-FAFD03AF1152}"/>
              </a:ext>
            </a:extLst>
          </p:cNvPr>
          <p:cNvGraphicFramePr>
            <a:graphicFrameLocks noGrp="1"/>
          </p:cNvGraphicFramePr>
          <p:nvPr/>
        </p:nvGraphicFramePr>
        <p:xfrm>
          <a:off x="1611870" y="4411362"/>
          <a:ext cx="538205" cy="1164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205">
                  <a:extLst>
                    <a:ext uri="{9D8B030D-6E8A-4147-A177-3AD203B41FA5}">
                      <a16:colId xmlns:a16="http://schemas.microsoft.com/office/drawing/2014/main" val="3364930997"/>
                    </a:ext>
                  </a:extLst>
                </a:gridCol>
              </a:tblGrid>
              <a:tr h="4232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21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850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455771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A63E48A-9DB8-8749-813A-2D23FFDBFCA4}"/>
              </a:ext>
            </a:extLst>
          </p:cNvPr>
          <p:cNvGraphicFramePr>
            <a:graphicFrameLocks noGrp="1"/>
          </p:cNvGraphicFramePr>
          <p:nvPr/>
        </p:nvGraphicFramePr>
        <p:xfrm>
          <a:off x="3398108" y="4113106"/>
          <a:ext cx="1309816" cy="398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908">
                  <a:extLst>
                    <a:ext uri="{9D8B030D-6E8A-4147-A177-3AD203B41FA5}">
                      <a16:colId xmlns:a16="http://schemas.microsoft.com/office/drawing/2014/main" val="194889322"/>
                    </a:ext>
                  </a:extLst>
                </a:gridCol>
                <a:gridCol w="654908">
                  <a:extLst>
                    <a:ext uri="{9D8B030D-6E8A-4147-A177-3AD203B41FA5}">
                      <a16:colId xmlns:a16="http://schemas.microsoft.com/office/drawing/2014/main" val="1685399857"/>
                    </a:ext>
                  </a:extLst>
                </a:gridCol>
              </a:tblGrid>
              <a:tr h="39852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732952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2C9A27E-1B11-B34B-93C4-FCF1F911D629}"/>
              </a:ext>
            </a:extLst>
          </p:cNvPr>
          <p:cNvGraphicFramePr>
            <a:graphicFrameLocks noGrp="1"/>
          </p:cNvGraphicFramePr>
          <p:nvPr/>
        </p:nvGraphicFramePr>
        <p:xfrm>
          <a:off x="3398108" y="4823757"/>
          <a:ext cx="182742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142">
                  <a:extLst>
                    <a:ext uri="{9D8B030D-6E8A-4147-A177-3AD203B41FA5}">
                      <a16:colId xmlns:a16="http://schemas.microsoft.com/office/drawing/2014/main" val="127888328"/>
                    </a:ext>
                  </a:extLst>
                </a:gridCol>
                <a:gridCol w="609142">
                  <a:extLst>
                    <a:ext uri="{9D8B030D-6E8A-4147-A177-3AD203B41FA5}">
                      <a16:colId xmlns:a16="http://schemas.microsoft.com/office/drawing/2014/main" val="504995389"/>
                    </a:ext>
                  </a:extLst>
                </a:gridCol>
                <a:gridCol w="609142">
                  <a:extLst>
                    <a:ext uri="{9D8B030D-6E8A-4147-A177-3AD203B41FA5}">
                      <a16:colId xmlns:a16="http://schemas.microsoft.com/office/drawing/2014/main" val="5852128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626731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6C81B04-2F6C-5A44-9BF7-CEE8441AA6DA}"/>
              </a:ext>
            </a:extLst>
          </p:cNvPr>
          <p:cNvGraphicFramePr>
            <a:graphicFrameLocks noGrp="1"/>
          </p:cNvGraphicFramePr>
          <p:nvPr/>
        </p:nvGraphicFramePr>
        <p:xfrm>
          <a:off x="3398108" y="5496560"/>
          <a:ext cx="6988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844">
                  <a:extLst>
                    <a:ext uri="{9D8B030D-6E8A-4147-A177-3AD203B41FA5}">
                      <a16:colId xmlns:a16="http://schemas.microsoft.com/office/drawing/2014/main" val="3167934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7917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1924E0C-3E4F-4144-8293-55285752C5D8}"/>
                  </a:ext>
                </a:extLst>
              </p14:cNvPr>
              <p14:cNvContentPartPr/>
              <p14:nvPr/>
            </p14:nvContentPartPr>
            <p14:xfrm>
              <a:off x="2129974" y="4372492"/>
              <a:ext cx="1247760" cy="295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1924E0C-3E4F-4144-8293-55285752C5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1334" y="4363492"/>
                <a:ext cx="126540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19FF2F8-8374-4E40-A821-800CAAABA2DE}"/>
                  </a:ext>
                </a:extLst>
              </p14:cNvPr>
              <p14:cNvContentPartPr/>
              <p14:nvPr/>
            </p14:nvContentPartPr>
            <p14:xfrm>
              <a:off x="2157694" y="4962172"/>
              <a:ext cx="1236600" cy="165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19FF2F8-8374-4E40-A821-800CAAABA2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054" y="4953532"/>
                <a:ext cx="12542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7041F21-6D7B-F74C-A049-A8457A482D6B}"/>
                  </a:ext>
                </a:extLst>
              </p14:cNvPr>
              <p14:cNvContentPartPr/>
              <p14:nvPr/>
            </p14:nvContentPartPr>
            <p14:xfrm>
              <a:off x="2173174" y="5365012"/>
              <a:ext cx="1216800" cy="439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7041F21-6D7B-F74C-A049-A8457A482D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64174" y="5356372"/>
                <a:ext cx="1234440" cy="4575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7B9C85C-E526-B04B-BEF2-28DC0507C01D}"/>
              </a:ext>
            </a:extLst>
          </p:cNvPr>
          <p:cNvSpPr txBox="1"/>
          <p:nvPr/>
        </p:nvSpPr>
        <p:spPr>
          <a:xfrm>
            <a:off x="1076502" y="4823757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arr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567981C-34CC-744C-8AA2-30F6BED0A0EB}"/>
                  </a:ext>
                </a:extLst>
              </p14:cNvPr>
              <p14:cNvContentPartPr/>
              <p14:nvPr/>
            </p14:nvContentPartPr>
            <p14:xfrm>
              <a:off x="1517614" y="4710172"/>
              <a:ext cx="93240" cy="87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567981C-34CC-744C-8AA2-30F6BED0A0E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08614" y="4701532"/>
                <a:ext cx="11088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0A07774-234B-EC43-BD6B-866F5053823E}"/>
                  </a:ext>
                </a:extLst>
              </p14:cNvPr>
              <p14:cNvContentPartPr/>
              <p14:nvPr/>
            </p14:nvContentPartPr>
            <p14:xfrm>
              <a:off x="1486294" y="5082412"/>
              <a:ext cx="66240" cy="133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0A07774-234B-EC43-BD6B-866F505382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77294" y="5073772"/>
                <a:ext cx="838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8EAA2EB-9358-A84B-B654-26E1E2086C5D}"/>
                  </a:ext>
                </a:extLst>
              </p14:cNvPr>
              <p14:cNvContentPartPr/>
              <p14:nvPr/>
            </p14:nvContentPartPr>
            <p14:xfrm>
              <a:off x="1448494" y="5474812"/>
              <a:ext cx="169920" cy="156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8EAA2EB-9358-A84B-B654-26E1E2086C5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9494" y="5466172"/>
                <a:ext cx="1875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59CB132-5F87-6A48-841F-1F7029B31793}"/>
                  </a:ext>
                </a:extLst>
              </p14:cNvPr>
              <p14:cNvContentPartPr/>
              <p14:nvPr/>
            </p14:nvContentPartPr>
            <p14:xfrm>
              <a:off x="3487174" y="3975772"/>
              <a:ext cx="100800" cy="143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59CB132-5F87-6A48-841F-1F7029B317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78534" y="3967132"/>
                <a:ext cx="1184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C148DF9-3304-F440-A069-F456825DBC96}"/>
                  </a:ext>
                </a:extLst>
              </p14:cNvPr>
              <p14:cNvContentPartPr/>
              <p14:nvPr/>
            </p14:nvContentPartPr>
            <p14:xfrm>
              <a:off x="4165774" y="3952012"/>
              <a:ext cx="37800" cy="14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C148DF9-3304-F440-A069-F456825DBC9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57134" y="3943372"/>
                <a:ext cx="554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B33415D-FFC4-8645-B379-50C2C29751E9}"/>
                  </a:ext>
                </a:extLst>
              </p14:cNvPr>
              <p14:cNvContentPartPr/>
              <p14:nvPr/>
            </p14:nvContentPartPr>
            <p14:xfrm>
              <a:off x="3502294" y="4682812"/>
              <a:ext cx="117360" cy="96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B33415D-FFC4-8645-B379-50C2C29751E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93654" y="4674172"/>
                <a:ext cx="1350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DBEC869-DBDE-8F4F-A5B4-96B296EE0BB3}"/>
                  </a:ext>
                </a:extLst>
              </p14:cNvPr>
              <p14:cNvContentPartPr/>
              <p14:nvPr/>
            </p14:nvContentPartPr>
            <p14:xfrm>
              <a:off x="4143454" y="4669132"/>
              <a:ext cx="45360" cy="172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DBEC869-DBDE-8F4F-A5B4-96B296EE0BB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34814" y="4660492"/>
                <a:ext cx="630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D96DF92-DAA1-A846-8CB1-F9DD47FDB401}"/>
                  </a:ext>
                </a:extLst>
              </p14:cNvPr>
              <p14:cNvContentPartPr/>
              <p14:nvPr/>
            </p14:nvContentPartPr>
            <p14:xfrm>
              <a:off x="4733134" y="4658692"/>
              <a:ext cx="161280" cy="151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D96DF92-DAA1-A846-8CB1-F9DD47FDB40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24134" y="4650052"/>
                <a:ext cx="1789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940B584-CF05-784E-9EE3-C8FF0DC8246E}"/>
                  </a:ext>
                </a:extLst>
              </p14:cNvPr>
              <p14:cNvContentPartPr/>
              <p14:nvPr/>
            </p14:nvContentPartPr>
            <p14:xfrm>
              <a:off x="3535774" y="5333692"/>
              <a:ext cx="150480" cy="136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940B584-CF05-784E-9EE3-C8FF0DC824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27134" y="5324692"/>
                <a:ext cx="168120" cy="1540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83BBDA6-59E2-174A-BAC7-9A7903F328EB}"/>
              </a:ext>
            </a:extLst>
          </p:cNvPr>
          <p:cNvSpPr txBox="1"/>
          <p:nvPr/>
        </p:nvSpPr>
        <p:spPr>
          <a:xfrm>
            <a:off x="6329578" y="3826780"/>
            <a:ext cx="3689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arr</a:t>
            </a:r>
            <a:r>
              <a:rPr lang="en-US" dirty="0"/>
              <a:t>[0][0] = 1;</a:t>
            </a:r>
          </a:p>
          <a:p>
            <a:r>
              <a:rPr lang="en-US" dirty="0" err="1"/>
              <a:t>arr</a:t>
            </a:r>
            <a:r>
              <a:rPr lang="en-US" dirty="0"/>
              <a:t>[1][2] = 3;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 [] </a:t>
            </a:r>
            <a:r>
              <a:rPr lang="en-US" dirty="0" err="1"/>
              <a:t>firstRow</a:t>
            </a:r>
            <a:r>
              <a:rPr lang="en-US" dirty="0"/>
              <a:t> = </a:t>
            </a:r>
            <a:r>
              <a:rPr lang="en-US" dirty="0" err="1"/>
              <a:t>arr</a:t>
            </a:r>
            <a:r>
              <a:rPr lang="en-US" dirty="0"/>
              <a:t>[0];</a:t>
            </a:r>
          </a:p>
        </p:txBody>
      </p:sp>
    </p:spTree>
    <p:extLst>
      <p:ext uri="{BB962C8B-B14F-4D97-AF65-F5344CB8AC3E}">
        <p14:creationId xmlns:p14="http://schemas.microsoft.com/office/powerpoint/2010/main" val="3534378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25B85-E4FE-CE4F-B750-73FC834A9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D20B7-0028-7443-B52F-F4F7B0BF8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Usage of multidimension arrays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D99729F-CF34-3443-A2E7-0378B9217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50" y="2006600"/>
            <a:ext cx="8318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8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406B1-4A68-FA4A-975B-1FE20859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20DD6-4D62-8543-BDAE-1DDC9B619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Example: int </a:t>
            </a:r>
            <a:r>
              <a:rPr lang="en-GB" dirty="0" err="1"/>
              <a:t>arr</a:t>
            </a:r>
            <a:r>
              <a:rPr lang="en-GB" dirty="0"/>
              <a:t>[][] = new int[3][2]; </a:t>
            </a:r>
          </a:p>
          <a:p>
            <a:pPr lvl="1"/>
            <a:r>
              <a:rPr lang="en-GB" dirty="0"/>
              <a:t>3 rows with 2 elements each  </a:t>
            </a:r>
          </a:p>
          <a:p>
            <a:pPr lvl="1"/>
            <a:endParaRPr lang="en-GB" dirty="0"/>
          </a:p>
          <a:p>
            <a:pPr lvl="1"/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C80B5CB-A583-9743-9918-0B51B9A16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299" y="3428999"/>
            <a:ext cx="4494723" cy="232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37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34644-00B0-2F41-8E84-D70A8381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DB963-671B-B04F-83A1-6787C4120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must remember to specify the first dimension</a:t>
            </a:r>
            <a:br>
              <a:rPr lang="en-GB" dirty="0"/>
            </a:br>
            <a:r>
              <a:rPr lang="en-GB" dirty="0">
                <a:solidFill>
                  <a:srgbClr val="00B050"/>
                </a:solidFill>
              </a:rPr>
              <a:t>int[][] a = new int[2][];  -&gt; valid</a:t>
            </a:r>
          </a:p>
          <a:p>
            <a:pPr marL="0" indent="0">
              <a:buNone/>
            </a:pPr>
            <a:r>
              <a:rPr lang="en-GB" dirty="0"/>
              <a:t>      </a:t>
            </a:r>
            <a:r>
              <a:rPr lang="en-GB" dirty="0">
                <a:solidFill>
                  <a:srgbClr val="FF0000"/>
                </a:solidFill>
              </a:rPr>
              <a:t>int[][] wrong = new int[][];  -&gt; Not valid</a:t>
            </a:r>
          </a:p>
          <a:p>
            <a:r>
              <a:rPr lang="en-GB" dirty="0">
                <a:solidFill>
                  <a:schemeClr val="accent6"/>
                </a:solidFill>
              </a:rPr>
              <a:t>int [] arr3 [] = new int[8][];  -&gt; valid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919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043E-29A3-B84D-9588-DC3BF13E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E5B66-4B3D-2044-AA2F-AC5B586E1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 A 3-dimensional array is an array of two – dimensional array </a:t>
            </a:r>
          </a:p>
          <a:p>
            <a:r>
              <a:rPr lang="en-GB" dirty="0"/>
              <a:t>Declaration </a:t>
            </a:r>
          </a:p>
          <a:p>
            <a:pPr lvl="1"/>
            <a:r>
              <a:rPr lang="en-GB" b="1" dirty="0" err="1"/>
              <a:t>data_type</a:t>
            </a:r>
            <a:r>
              <a:rPr lang="en-GB" b="1" dirty="0"/>
              <a:t>[][][] </a:t>
            </a:r>
            <a:r>
              <a:rPr lang="en-GB" b="1" dirty="0" err="1"/>
              <a:t>array_name</a:t>
            </a:r>
            <a:r>
              <a:rPr lang="en-GB" b="1" dirty="0"/>
              <a:t> = new </a:t>
            </a:r>
            <a:r>
              <a:rPr lang="en-GB" b="1" dirty="0" err="1"/>
              <a:t>data_type</a:t>
            </a:r>
            <a:r>
              <a:rPr lang="en-GB" b="1" dirty="0"/>
              <a:t>[x][y][z];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For example: int[][][] </a:t>
            </a:r>
            <a:r>
              <a:rPr lang="en-GB" dirty="0" err="1"/>
              <a:t>arr</a:t>
            </a:r>
            <a:r>
              <a:rPr lang="en-GB" dirty="0"/>
              <a:t> = new int[10][20][30];</a:t>
            </a:r>
          </a:p>
          <a:p>
            <a:r>
              <a:rPr lang="en-GB" dirty="0"/>
              <a:t>Initialization </a:t>
            </a:r>
          </a:p>
          <a:p>
            <a:pPr lvl="1"/>
            <a:r>
              <a:rPr lang="en-GB" b="1" dirty="0" err="1"/>
              <a:t>array_name</a:t>
            </a:r>
            <a:r>
              <a:rPr lang="en-GB" b="1" dirty="0"/>
              <a:t>[</a:t>
            </a:r>
            <a:r>
              <a:rPr lang="en-GB" b="1" dirty="0" err="1"/>
              <a:t>array_index</a:t>
            </a:r>
            <a:r>
              <a:rPr lang="en-GB" b="1" dirty="0"/>
              <a:t>][</a:t>
            </a:r>
            <a:r>
              <a:rPr lang="en-GB" b="1" dirty="0" err="1"/>
              <a:t>row_index</a:t>
            </a:r>
            <a:r>
              <a:rPr lang="en-GB" b="1" dirty="0"/>
              <a:t>][</a:t>
            </a:r>
            <a:r>
              <a:rPr lang="en-GB" b="1" dirty="0" err="1"/>
              <a:t>column_index</a:t>
            </a:r>
            <a:r>
              <a:rPr lang="en-GB" b="1" dirty="0"/>
              <a:t>] = value;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For example: </a:t>
            </a:r>
            <a:r>
              <a:rPr lang="en-GB" dirty="0" err="1"/>
              <a:t>arr</a:t>
            </a:r>
            <a:r>
              <a:rPr lang="en-GB" dirty="0"/>
              <a:t>[0][0][0] = 1; 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159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2B2E9-3471-1242-BADD-B91DDDE84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373D9-7CC1-274F-AB27-967E6FD9E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80519"/>
            <a:ext cx="9601200" cy="4386649"/>
          </a:xfrm>
        </p:spPr>
        <p:txBody>
          <a:bodyPr/>
          <a:lstStyle/>
          <a:p>
            <a:r>
              <a:rPr lang="en-GB" b="1" dirty="0"/>
              <a:t>Syntax</a:t>
            </a:r>
          </a:p>
          <a:p>
            <a:pPr lvl="1"/>
            <a:r>
              <a:rPr lang="en-GB" b="1" dirty="0" err="1"/>
              <a:t>data_type</a:t>
            </a:r>
            <a:r>
              <a:rPr lang="en-GB" b="1" dirty="0"/>
              <a:t>[][][] </a:t>
            </a:r>
            <a:r>
              <a:rPr lang="en-GB" b="1" dirty="0" err="1"/>
              <a:t>array_name</a:t>
            </a:r>
            <a:r>
              <a:rPr lang="en-GB" b="1" dirty="0"/>
              <a:t> = { </a:t>
            </a:r>
          </a:p>
          <a:p>
            <a:pPr marL="987552" lvl="2" indent="0">
              <a:buNone/>
            </a:pPr>
            <a:r>
              <a:rPr lang="en-GB" b="1" dirty="0"/>
              <a:t>       { </a:t>
            </a:r>
          </a:p>
          <a:p>
            <a:pPr marL="987552" lvl="2" indent="0">
              <a:buNone/>
            </a:pPr>
            <a:r>
              <a:rPr lang="en-GB" b="1" dirty="0"/>
              <a:t>	{valueA1R1C1, valueA1R1C2, ....}, </a:t>
            </a:r>
          </a:p>
          <a:p>
            <a:pPr marL="987552" lvl="2" indent="0">
              <a:buNone/>
            </a:pPr>
            <a:r>
              <a:rPr lang="en-GB" b="1" dirty="0"/>
              <a:t>	{valueA1R2C1, valueA1R2C2, ....} </a:t>
            </a:r>
          </a:p>
          <a:p>
            <a:pPr marL="987552" lvl="2" indent="0">
              <a:buNone/>
            </a:pPr>
            <a:r>
              <a:rPr lang="en-GB" b="1" dirty="0"/>
              <a:t>     }, </a:t>
            </a:r>
          </a:p>
          <a:p>
            <a:pPr marL="987552" lvl="2" indent="0">
              <a:buNone/>
            </a:pPr>
            <a:r>
              <a:rPr lang="en-GB" b="1" dirty="0"/>
              <a:t>    { </a:t>
            </a:r>
          </a:p>
          <a:p>
            <a:pPr marL="987552" lvl="2" indent="0">
              <a:buNone/>
            </a:pPr>
            <a:r>
              <a:rPr lang="en-GB" b="1" dirty="0"/>
              <a:t>	{valueA2R1C1, valueA2R1C2, ....}, </a:t>
            </a:r>
          </a:p>
          <a:p>
            <a:pPr marL="987552" lvl="2" indent="0">
              <a:buNone/>
            </a:pPr>
            <a:r>
              <a:rPr lang="en-GB" b="1" dirty="0"/>
              <a:t>	{valueA2R2C1, valueA2R2C2, ....} </a:t>
            </a:r>
          </a:p>
          <a:p>
            <a:pPr marL="987552" lvl="2" indent="0">
              <a:buNone/>
            </a:pPr>
            <a:r>
              <a:rPr lang="en-GB" b="1" dirty="0"/>
              <a:t>    } </a:t>
            </a:r>
          </a:p>
          <a:p>
            <a:pPr marL="987552" lvl="2" indent="0">
              <a:buNone/>
            </a:pPr>
            <a:r>
              <a:rPr lang="en-GB" b="1" dirty="0"/>
              <a:t>}; </a:t>
            </a:r>
          </a:p>
          <a:p>
            <a:pPr marL="987552" lvl="2" indent="0">
              <a:buNone/>
            </a:pPr>
            <a:r>
              <a:rPr lang="en-GB" dirty="0"/>
              <a:t>For example: int[][][] </a:t>
            </a:r>
            <a:r>
              <a:rPr lang="en-GB" dirty="0" err="1"/>
              <a:t>arr</a:t>
            </a:r>
            <a:r>
              <a:rPr lang="en-GB" dirty="0"/>
              <a:t> = { {{1, 2}, {3, 4}}, {{5, 6}, {7, 8}} 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845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E122C-FB64-754D-96FC-9CE5C9B6F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AB724-2740-DC4A-85D5-7996F1695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Arrays</a:t>
            </a:r>
          </a:p>
          <a:p>
            <a:pPr lvl="1"/>
            <a:r>
              <a:rPr lang="en-US" dirty="0"/>
              <a:t>Multidimensional arrays</a:t>
            </a:r>
          </a:p>
          <a:p>
            <a:pPr lvl="1"/>
            <a:r>
              <a:rPr lang="en-US" dirty="0"/>
              <a:t>Autoboxing and Unboxing</a:t>
            </a:r>
          </a:p>
          <a:p>
            <a:pPr lvl="1"/>
            <a:r>
              <a:rPr lang="en-US" dirty="0"/>
              <a:t>Facts about the quiz</a:t>
            </a:r>
          </a:p>
        </p:txBody>
      </p:sp>
    </p:spTree>
    <p:extLst>
      <p:ext uri="{BB962C8B-B14F-4D97-AF65-F5344CB8AC3E}">
        <p14:creationId xmlns:p14="http://schemas.microsoft.com/office/powerpoint/2010/main" val="3639899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4338B-EBD3-1247-9083-BDE4DF7E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0B62B-931B-CE48-BB18-4843E3D6D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int[][][] </a:t>
            </a:r>
            <a:r>
              <a:rPr lang="en-GB" dirty="0" err="1"/>
              <a:t>arr</a:t>
            </a:r>
            <a:r>
              <a:rPr lang="en-GB" dirty="0"/>
              <a:t> = { {{1, 2}, {3, 4}}, {{5, 6}, {7, 8}} };</a:t>
            </a:r>
          </a:p>
          <a:p>
            <a:endParaRPr lang="en-GB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170515F-622D-A245-873E-94BB4F0650AE}"/>
              </a:ext>
            </a:extLst>
          </p:cNvPr>
          <p:cNvGraphicFramePr>
            <a:graphicFrameLocks noGrp="1"/>
          </p:cNvGraphicFramePr>
          <p:nvPr/>
        </p:nvGraphicFramePr>
        <p:xfrm>
          <a:off x="1463590" y="4216628"/>
          <a:ext cx="51349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492">
                  <a:extLst>
                    <a:ext uri="{9D8B030D-6E8A-4147-A177-3AD203B41FA5}">
                      <a16:colId xmlns:a16="http://schemas.microsoft.com/office/drawing/2014/main" val="1254859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277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465226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0EABAA5-E102-5443-A09F-959D6BF15900}"/>
              </a:ext>
            </a:extLst>
          </p:cNvPr>
          <p:cNvGraphicFramePr>
            <a:graphicFrameLocks noGrp="1"/>
          </p:cNvGraphicFramePr>
          <p:nvPr/>
        </p:nvGraphicFramePr>
        <p:xfrm>
          <a:off x="2365632" y="5106542"/>
          <a:ext cx="5752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276">
                  <a:extLst>
                    <a:ext uri="{9D8B030D-6E8A-4147-A177-3AD203B41FA5}">
                      <a16:colId xmlns:a16="http://schemas.microsoft.com/office/drawing/2014/main" val="2853675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94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685035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330758F-290C-CB44-8563-6AB00196CD25}"/>
              </a:ext>
            </a:extLst>
          </p:cNvPr>
          <p:cNvGraphicFramePr>
            <a:graphicFrameLocks noGrp="1"/>
          </p:cNvGraphicFramePr>
          <p:nvPr/>
        </p:nvGraphicFramePr>
        <p:xfrm>
          <a:off x="2365632" y="3802539"/>
          <a:ext cx="5752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276">
                  <a:extLst>
                    <a:ext uri="{9D8B030D-6E8A-4147-A177-3AD203B41FA5}">
                      <a16:colId xmlns:a16="http://schemas.microsoft.com/office/drawing/2014/main" val="32423630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672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210719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46C33FA-2157-3443-8081-61DC22BB5A49}"/>
              </a:ext>
            </a:extLst>
          </p:cNvPr>
          <p:cNvGraphicFramePr>
            <a:graphicFrameLocks noGrp="1"/>
          </p:cNvGraphicFramePr>
          <p:nvPr/>
        </p:nvGraphicFramePr>
        <p:xfrm>
          <a:off x="3490098" y="4151639"/>
          <a:ext cx="119311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557">
                  <a:extLst>
                    <a:ext uri="{9D8B030D-6E8A-4147-A177-3AD203B41FA5}">
                      <a16:colId xmlns:a16="http://schemas.microsoft.com/office/drawing/2014/main" val="3485858795"/>
                    </a:ext>
                  </a:extLst>
                </a:gridCol>
                <a:gridCol w="596557">
                  <a:extLst>
                    <a:ext uri="{9D8B030D-6E8A-4147-A177-3AD203B41FA5}">
                      <a16:colId xmlns:a16="http://schemas.microsoft.com/office/drawing/2014/main" val="1926611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885505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352547C-397F-2642-B628-07926F67FC33}"/>
              </a:ext>
            </a:extLst>
          </p:cNvPr>
          <p:cNvGraphicFramePr>
            <a:graphicFrameLocks noGrp="1"/>
          </p:cNvGraphicFramePr>
          <p:nvPr/>
        </p:nvGraphicFramePr>
        <p:xfrm>
          <a:off x="3490098" y="3431699"/>
          <a:ext cx="119311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557">
                  <a:extLst>
                    <a:ext uri="{9D8B030D-6E8A-4147-A177-3AD203B41FA5}">
                      <a16:colId xmlns:a16="http://schemas.microsoft.com/office/drawing/2014/main" val="2139478012"/>
                    </a:ext>
                  </a:extLst>
                </a:gridCol>
                <a:gridCol w="596557">
                  <a:extLst>
                    <a:ext uri="{9D8B030D-6E8A-4147-A177-3AD203B41FA5}">
                      <a16:colId xmlns:a16="http://schemas.microsoft.com/office/drawing/2014/main" val="3952336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089084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701CFD0-66BB-F645-96E1-BFEE5A8105E9}"/>
              </a:ext>
            </a:extLst>
          </p:cNvPr>
          <p:cNvGraphicFramePr>
            <a:graphicFrameLocks noGrp="1"/>
          </p:cNvGraphicFramePr>
          <p:nvPr/>
        </p:nvGraphicFramePr>
        <p:xfrm>
          <a:off x="3490098" y="5103565"/>
          <a:ext cx="119311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557">
                  <a:extLst>
                    <a:ext uri="{9D8B030D-6E8A-4147-A177-3AD203B41FA5}">
                      <a16:colId xmlns:a16="http://schemas.microsoft.com/office/drawing/2014/main" val="858982048"/>
                    </a:ext>
                  </a:extLst>
                </a:gridCol>
                <a:gridCol w="596557">
                  <a:extLst>
                    <a:ext uri="{9D8B030D-6E8A-4147-A177-3AD203B41FA5}">
                      <a16:colId xmlns:a16="http://schemas.microsoft.com/office/drawing/2014/main" val="4094880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05328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8F051BE2-60A9-5F4C-816F-C2414E659917}"/>
              </a:ext>
            </a:extLst>
          </p:cNvPr>
          <p:cNvGraphicFramePr>
            <a:graphicFrameLocks noGrp="1"/>
          </p:cNvGraphicFramePr>
          <p:nvPr/>
        </p:nvGraphicFramePr>
        <p:xfrm>
          <a:off x="3490098" y="5836508"/>
          <a:ext cx="119311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557">
                  <a:extLst>
                    <a:ext uri="{9D8B030D-6E8A-4147-A177-3AD203B41FA5}">
                      <a16:colId xmlns:a16="http://schemas.microsoft.com/office/drawing/2014/main" val="3185425096"/>
                    </a:ext>
                  </a:extLst>
                </a:gridCol>
                <a:gridCol w="596557">
                  <a:extLst>
                    <a:ext uri="{9D8B030D-6E8A-4147-A177-3AD203B41FA5}">
                      <a16:colId xmlns:a16="http://schemas.microsoft.com/office/drawing/2014/main" val="3777845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294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B850BE0-FFDE-174D-AB57-A17B5C9EECE0}"/>
                  </a:ext>
                </a:extLst>
              </p14:cNvPr>
              <p14:cNvContentPartPr/>
              <p14:nvPr/>
            </p14:nvContentPartPr>
            <p14:xfrm>
              <a:off x="1991374" y="4053172"/>
              <a:ext cx="344880" cy="366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B850BE0-FFDE-174D-AB57-A17B5C9EEC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2734" y="4044532"/>
                <a:ext cx="36252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B66E10A-3971-6F4B-95A7-9DD153D3E756}"/>
                  </a:ext>
                </a:extLst>
              </p14:cNvPr>
              <p14:cNvContentPartPr/>
              <p14:nvPr/>
            </p14:nvContentPartPr>
            <p14:xfrm>
              <a:off x="1986334" y="4882612"/>
              <a:ext cx="378000" cy="676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B66E10A-3971-6F4B-95A7-9DD153D3E7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7334" y="4873972"/>
                <a:ext cx="39564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8E37073-6961-2D41-821F-7A302178A4BA}"/>
                  </a:ext>
                </a:extLst>
              </p14:cNvPr>
              <p14:cNvContentPartPr/>
              <p14:nvPr/>
            </p14:nvContentPartPr>
            <p14:xfrm>
              <a:off x="3026734" y="3695692"/>
              <a:ext cx="434520" cy="284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8E37073-6961-2D41-821F-7A302178A4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8094" y="3687052"/>
                <a:ext cx="45216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04E461C-C2FC-1B46-B3BD-144738A6FA62}"/>
                  </a:ext>
                </a:extLst>
              </p14:cNvPr>
              <p14:cNvContentPartPr/>
              <p14:nvPr/>
            </p14:nvContentPartPr>
            <p14:xfrm>
              <a:off x="2987134" y="4292572"/>
              <a:ext cx="461160" cy="293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04E461C-C2FC-1B46-B3BD-144738A6FA6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78134" y="4283572"/>
                <a:ext cx="47880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8A1B2DA-D031-B14C-96E7-1FFCE701614C}"/>
                  </a:ext>
                </a:extLst>
              </p14:cNvPr>
              <p14:cNvContentPartPr/>
              <p14:nvPr/>
            </p14:nvContentPartPr>
            <p14:xfrm>
              <a:off x="2968414" y="5252692"/>
              <a:ext cx="499680" cy="250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8A1B2DA-D031-B14C-96E7-1FFCE701614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59414" y="5244052"/>
                <a:ext cx="51732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810FE55-3D69-5742-808C-C7C2D80EA36F}"/>
                  </a:ext>
                </a:extLst>
              </p14:cNvPr>
              <p14:cNvContentPartPr/>
              <p14:nvPr/>
            </p14:nvContentPartPr>
            <p14:xfrm>
              <a:off x="2986054" y="5698732"/>
              <a:ext cx="456480" cy="355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810FE55-3D69-5742-808C-C7C2D80EA36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77414" y="5690092"/>
                <a:ext cx="4741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DA9CB0B-0FBA-B346-8B6A-9EE1DCA9D783}"/>
                  </a:ext>
                </a:extLst>
              </p14:cNvPr>
              <p14:cNvContentPartPr/>
              <p14:nvPr/>
            </p14:nvContentPartPr>
            <p14:xfrm>
              <a:off x="1338334" y="4463572"/>
              <a:ext cx="113760" cy="106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DA9CB0B-0FBA-B346-8B6A-9EE1DCA9D78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29694" y="4454932"/>
                <a:ext cx="13140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6B0D45F-0423-F04B-B825-2E3C28884060}"/>
                  </a:ext>
                </a:extLst>
              </p14:cNvPr>
              <p14:cNvContentPartPr/>
              <p14:nvPr/>
            </p14:nvContentPartPr>
            <p14:xfrm>
              <a:off x="1326814" y="4838332"/>
              <a:ext cx="52920" cy="185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6B0D45F-0423-F04B-B825-2E3C2888406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18174" y="4829332"/>
                <a:ext cx="705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848172E-C67A-B544-AE49-FAF8AB059D69}"/>
                  </a:ext>
                </a:extLst>
              </p14:cNvPr>
              <p14:cNvContentPartPr/>
              <p14:nvPr/>
            </p14:nvContentPartPr>
            <p14:xfrm>
              <a:off x="2266414" y="3817372"/>
              <a:ext cx="118440" cy="124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848172E-C67A-B544-AE49-FAF8AB059D6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57774" y="3808732"/>
                <a:ext cx="1360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321889F-44E8-AA41-89FA-1058F3D7C7C1}"/>
                  </a:ext>
                </a:extLst>
              </p14:cNvPr>
              <p14:cNvContentPartPr/>
              <p14:nvPr/>
            </p14:nvContentPartPr>
            <p14:xfrm>
              <a:off x="2239054" y="4378612"/>
              <a:ext cx="33840" cy="199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321889F-44E8-AA41-89FA-1058F3D7C7C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30414" y="4369612"/>
                <a:ext cx="514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44BC3E1-D90D-7742-9164-8E2B7EA0672B}"/>
                  </a:ext>
                </a:extLst>
              </p14:cNvPr>
              <p14:cNvContentPartPr/>
              <p14:nvPr/>
            </p14:nvContentPartPr>
            <p14:xfrm>
              <a:off x="2300254" y="5064412"/>
              <a:ext cx="99720" cy="137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44BC3E1-D90D-7742-9164-8E2B7EA0672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91254" y="5055772"/>
                <a:ext cx="1173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31CFB9B-16BB-6840-8E0A-7241E0B7AED3}"/>
                  </a:ext>
                </a:extLst>
              </p14:cNvPr>
              <p14:cNvContentPartPr/>
              <p14:nvPr/>
            </p14:nvContentPartPr>
            <p14:xfrm>
              <a:off x="2239774" y="5682172"/>
              <a:ext cx="46080" cy="200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31CFB9B-16BB-6840-8E0A-7241E0B7AED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30774" y="5673532"/>
                <a:ext cx="637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02A74BE-06DD-4C4A-AAFF-C558F9D430D2}"/>
                  </a:ext>
                </a:extLst>
              </p14:cNvPr>
              <p14:cNvContentPartPr/>
              <p14:nvPr/>
            </p14:nvContentPartPr>
            <p14:xfrm>
              <a:off x="3574654" y="3275212"/>
              <a:ext cx="95040" cy="152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02A74BE-06DD-4C4A-AAFF-C558F9D430D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65654" y="3266572"/>
                <a:ext cx="11268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D9085A8-FC26-AC48-96C8-7A37D54D3F38}"/>
                  </a:ext>
                </a:extLst>
              </p14:cNvPr>
              <p14:cNvContentPartPr/>
              <p14:nvPr/>
            </p14:nvContentPartPr>
            <p14:xfrm>
              <a:off x="4188454" y="3304012"/>
              <a:ext cx="44280" cy="164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D9085A8-FC26-AC48-96C8-7A37D54D3F3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79814" y="3295372"/>
                <a:ext cx="6192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4CC3A6A-C6FA-D448-839E-5D8616614F2C}"/>
                  </a:ext>
                </a:extLst>
              </p14:cNvPr>
              <p14:cNvContentPartPr/>
              <p14:nvPr/>
            </p14:nvContentPartPr>
            <p14:xfrm>
              <a:off x="3546574" y="3991252"/>
              <a:ext cx="143640" cy="114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4CC3A6A-C6FA-D448-839E-5D8616614F2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37574" y="3982612"/>
                <a:ext cx="16128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429643C-F813-7B4D-91E6-0E0335B6740A}"/>
                  </a:ext>
                </a:extLst>
              </p14:cNvPr>
              <p14:cNvContentPartPr/>
              <p14:nvPr/>
            </p14:nvContentPartPr>
            <p14:xfrm>
              <a:off x="4169014" y="4045612"/>
              <a:ext cx="60840" cy="129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429643C-F813-7B4D-91E6-0E0335B6740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60014" y="4036972"/>
                <a:ext cx="784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32FCF03-F606-614F-B760-C93AA9E24127}"/>
                  </a:ext>
                </a:extLst>
              </p14:cNvPr>
              <p14:cNvContentPartPr/>
              <p14:nvPr/>
            </p14:nvContentPartPr>
            <p14:xfrm>
              <a:off x="3541534" y="4952452"/>
              <a:ext cx="117720" cy="140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32FCF03-F606-614F-B760-C93AA9E2412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32534" y="4943812"/>
                <a:ext cx="1353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1EC5406-8329-114A-87B6-6F992E629773}"/>
                  </a:ext>
                </a:extLst>
              </p14:cNvPr>
              <p14:cNvContentPartPr/>
              <p14:nvPr/>
            </p14:nvContentPartPr>
            <p14:xfrm>
              <a:off x="4153534" y="4879012"/>
              <a:ext cx="63720" cy="156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1EC5406-8329-114A-87B6-6F992E62977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44534" y="4870372"/>
                <a:ext cx="8136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39C8B01-2611-F642-9894-9265CE2807DC}"/>
                  </a:ext>
                </a:extLst>
              </p14:cNvPr>
              <p14:cNvContentPartPr/>
              <p14:nvPr/>
            </p14:nvContentPartPr>
            <p14:xfrm>
              <a:off x="3580054" y="5714212"/>
              <a:ext cx="111240" cy="102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39C8B01-2611-F642-9894-9265CE2807D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71414" y="5705212"/>
                <a:ext cx="1288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CDF26EC-949E-804C-8F81-E18293B65636}"/>
                  </a:ext>
                </a:extLst>
              </p14:cNvPr>
              <p14:cNvContentPartPr/>
              <p14:nvPr/>
            </p14:nvContentPartPr>
            <p14:xfrm>
              <a:off x="4198894" y="5699812"/>
              <a:ext cx="57600" cy="184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CDF26EC-949E-804C-8F81-E18293B6563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89894" y="5691172"/>
                <a:ext cx="75240" cy="20232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7ADDEE82-10ED-014A-84C0-4479CEC22885}"/>
              </a:ext>
            </a:extLst>
          </p:cNvPr>
          <p:cNvSpPr txBox="1"/>
          <p:nvPr/>
        </p:nvSpPr>
        <p:spPr>
          <a:xfrm>
            <a:off x="7253416" y="3275212"/>
            <a:ext cx="15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arr</a:t>
            </a:r>
            <a:r>
              <a:rPr lang="en-US" dirty="0"/>
              <a:t>[0][0][0]=1</a:t>
            </a:r>
          </a:p>
          <a:p>
            <a:r>
              <a:rPr lang="en-US" dirty="0" err="1"/>
              <a:t>Arr</a:t>
            </a:r>
            <a:r>
              <a:rPr lang="en-US" dirty="0"/>
              <a:t>[1][0][1]=?</a:t>
            </a:r>
          </a:p>
        </p:txBody>
      </p:sp>
    </p:spTree>
    <p:extLst>
      <p:ext uri="{BB962C8B-B14F-4D97-AF65-F5344CB8AC3E}">
        <p14:creationId xmlns:p14="http://schemas.microsoft.com/office/powerpoint/2010/main" val="2523395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657F-83A3-8445-A802-3A90D3EE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Multidimesonal</a:t>
            </a:r>
            <a:r>
              <a:rPr lang="en-US" dirty="0"/>
              <a:t>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578A3-E477-0946-A1CA-465FBE25D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javarrays_8</a:t>
            </a:r>
          </a:p>
          <a:p>
            <a:r>
              <a:rPr lang="en-US" dirty="0"/>
              <a:t>Exercise : javaarrays_8 -&gt; </a:t>
            </a:r>
            <a:r>
              <a:rPr lang="en-GB" dirty="0" err="1"/>
              <a:t>ScannerStudents</a:t>
            </a:r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287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15408-1995-FE46-8E2B-7B8241C9D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Autoboxing and Unboxing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D6E0D-2337-4A46-9F56-6F6B27664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Autoboxing</a:t>
            </a:r>
          </a:p>
          <a:p>
            <a:pPr lvl="1"/>
            <a:r>
              <a:rPr lang="en-US" dirty="0"/>
              <a:t>Converts a primitive type into it’s wrapper type (int to Integer, double to Double)</a:t>
            </a:r>
          </a:p>
          <a:p>
            <a:pPr lvl="1"/>
            <a:r>
              <a:rPr lang="en-US" dirty="0"/>
              <a:t>Like primitive types are boxed into their Object wrappers</a:t>
            </a:r>
          </a:p>
          <a:p>
            <a:r>
              <a:rPr lang="en-US" dirty="0"/>
              <a:t>Unboxing</a:t>
            </a:r>
          </a:p>
          <a:p>
            <a:pPr lvl="1"/>
            <a:r>
              <a:rPr lang="en-US" dirty="0"/>
              <a:t>Converts the wrapper class into primitive type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4A9E55-399A-024A-9CF7-CF2A4B441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54" y="4597400"/>
            <a:ext cx="60706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87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4D9B5-9B49-4F4D-B81E-1FE2B44B4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Autoboxing and Unboxing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D948D-50BA-DB4D-ADF9-4B37C8E09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Autoboxing and method overloading</a:t>
            </a:r>
          </a:p>
          <a:p>
            <a:pPr lvl="1"/>
            <a:r>
              <a:rPr lang="en-US" dirty="0"/>
              <a:t>No autoboxing or un-boxing are performed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E.g. 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06435D3-3F45-0A44-BFDC-3EDACCA36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50" y="3608002"/>
            <a:ext cx="60071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97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2629-4BC0-6940-AAC6-BC5343F1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-245934"/>
            <a:ext cx="9601200" cy="1485900"/>
          </a:xfrm>
        </p:spPr>
        <p:txBody>
          <a:bodyPr/>
          <a:lstStyle/>
          <a:p>
            <a:r>
              <a:rPr lang="en-US" dirty="0"/>
              <a:t>Autoboxing and Unboxing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96C2C-9503-C548-B426-B7DD7B844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861197"/>
            <a:ext cx="9601200" cy="4483443"/>
          </a:xfrm>
        </p:spPr>
        <p:txBody>
          <a:bodyPr/>
          <a:lstStyle/>
          <a:p>
            <a:r>
              <a:rPr lang="en-US" dirty="0"/>
              <a:t>When comparing Objects crated via new operator NO autoboxing or unboxing is performed. Object references are being compared, but when uses autoboxing then there is caching mechanism of ranges from -128 to 127</a:t>
            </a:r>
          </a:p>
          <a:p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27E412D-FDDF-554D-9342-C7A4ACC68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0" y="1974334"/>
            <a:ext cx="6489700" cy="478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66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4F3F-EF1A-2F44-8375-B10B458D8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Autoboxing and Unboxing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7FBD0-DD32-BC43-B603-0CE790E51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forget to </a:t>
            </a:r>
            <a:r>
              <a:rPr lang="en-US" dirty="0" err="1"/>
              <a:t>init</a:t>
            </a:r>
            <a:r>
              <a:rPr lang="en-US" dirty="0"/>
              <a:t> your instances – no autoboxing to 0 is performed in next example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632A0A6-589A-4C45-8228-6E781B668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151" y="3249484"/>
            <a:ext cx="6096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22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63E3-BEDE-914E-B5A2-ADDB5ECE7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B6377-2F1A-DD4D-B446-D65781968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700" dirty="0"/>
              <a:t>Welcome to programing with java course </a:t>
            </a:r>
          </a:p>
          <a:p>
            <a:pPr marL="0" indent="0" algn="ctr">
              <a:buNone/>
            </a:pPr>
            <a:endParaRPr lang="en-US" sz="2700" dirty="0"/>
          </a:p>
          <a:p>
            <a:pPr marL="0" indent="0" algn="ctr">
              <a:buNone/>
            </a:pPr>
            <a:r>
              <a:rPr lang="en-US" sz="2700" dirty="0"/>
              <a:t>We begin at 10:00 A.M. </a:t>
            </a:r>
          </a:p>
        </p:txBody>
      </p:sp>
    </p:spTree>
    <p:extLst>
      <p:ext uri="{BB962C8B-B14F-4D97-AF65-F5344CB8AC3E}">
        <p14:creationId xmlns:p14="http://schemas.microsoft.com/office/powerpoint/2010/main" val="2261970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B65B-97E4-0F4F-9529-59172640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about the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6A0B7-536C-3E46-85EA-D6CB29E05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Array’s size is not changeable – it is fixed</a:t>
            </a:r>
          </a:p>
          <a:p>
            <a:endParaRPr lang="en-US" dirty="0"/>
          </a:p>
          <a:p>
            <a:r>
              <a:rPr lang="en-US" dirty="0"/>
              <a:t>Knowledge of correct declaration of arrays – one, two dimensional especially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Knowledge of how to access elements of arrays and looks after using of index out of array’s size </a:t>
            </a:r>
          </a:p>
          <a:p>
            <a:endParaRPr lang="en-US" dirty="0"/>
          </a:p>
          <a:p>
            <a:r>
              <a:rPr lang="en-US" dirty="0"/>
              <a:t>Arrays are very commonly used with for loops in tests  </a:t>
            </a:r>
          </a:p>
        </p:txBody>
      </p:sp>
    </p:spTree>
    <p:extLst>
      <p:ext uri="{BB962C8B-B14F-4D97-AF65-F5344CB8AC3E}">
        <p14:creationId xmlns:p14="http://schemas.microsoft.com/office/powerpoint/2010/main" val="3611615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C386-4A2E-D14D-B4C5-006C42D39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about the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C7B1D-CFE9-E741-ACF8-94F6670DF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954" y="1005840"/>
            <a:ext cx="10739846" cy="5167254"/>
          </a:xfrm>
        </p:spPr>
        <p:txBody>
          <a:bodyPr/>
          <a:lstStyle/>
          <a:p>
            <a:r>
              <a:rPr lang="en-US" dirty="0"/>
              <a:t>Remember the correct syntax for arrays creation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C825CD7-531A-2642-9C61-A6CA9763D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784456"/>
              </p:ext>
            </p:extLst>
          </p:nvPr>
        </p:nvGraphicFramePr>
        <p:xfrm>
          <a:off x="613954" y="2010047"/>
          <a:ext cx="10230195" cy="3438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4176">
                  <a:extLst>
                    <a:ext uri="{9D8B030D-6E8A-4147-A177-3AD203B41FA5}">
                      <a16:colId xmlns:a16="http://schemas.microsoft.com/office/drawing/2014/main" val="2692961700"/>
                    </a:ext>
                  </a:extLst>
                </a:gridCol>
                <a:gridCol w="4396019">
                  <a:extLst>
                    <a:ext uri="{9D8B030D-6E8A-4147-A177-3AD203B41FA5}">
                      <a16:colId xmlns:a16="http://schemas.microsoft.com/office/drawing/2014/main" val="4102758692"/>
                    </a:ext>
                  </a:extLst>
                </a:gridCol>
              </a:tblGrid>
              <a:tr h="385624">
                <a:tc>
                  <a:txBody>
                    <a:bodyPr/>
                    <a:lstStyle/>
                    <a:p>
                      <a:r>
                        <a:rPr lang="en-US" dirty="0"/>
                        <a:t>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09529"/>
                  </a:ext>
                </a:extLst>
              </a:tr>
              <a:tr h="385624">
                <a:tc>
                  <a:txBody>
                    <a:bodyPr/>
                    <a:lstStyle/>
                    <a:p>
                      <a:r>
                        <a:rPr lang="en-US" dirty="0" err="1"/>
                        <a:t>Data_type</a:t>
                      </a:r>
                      <a:r>
                        <a:rPr lang="en-US" dirty="0"/>
                        <a:t>[] </a:t>
                      </a:r>
                      <a:r>
                        <a:rPr lang="en-US" dirty="0" err="1"/>
                        <a:t>refToArray</a:t>
                      </a:r>
                      <a:r>
                        <a:rPr lang="en-US" dirty="0"/>
                        <a:t> = </a:t>
                      </a:r>
                      <a:r>
                        <a:rPr lang="en-GB" dirty="0"/>
                        <a:t>new </a:t>
                      </a:r>
                      <a:r>
                        <a:rPr lang="en-GB" dirty="0" err="1"/>
                        <a:t>Data_type</a:t>
                      </a:r>
                      <a:r>
                        <a:rPr lang="en-GB" dirty="0"/>
                        <a:t>[</a:t>
                      </a:r>
                      <a:r>
                        <a:rPr lang="en-GB" dirty="0" err="1"/>
                        <a:t>arraySize</a:t>
                      </a:r>
                      <a:r>
                        <a:rPr lang="en-GB" dirty="0"/>
                        <a:t>];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Integer[] months = new Integer[12];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417052"/>
                  </a:ext>
                </a:extLst>
              </a:tr>
              <a:tr h="665597">
                <a:tc>
                  <a:txBody>
                    <a:bodyPr/>
                    <a:lstStyle/>
                    <a:p>
                      <a:r>
                        <a:rPr lang="en-GB" dirty="0" err="1"/>
                        <a:t>Data_type</a:t>
                      </a:r>
                      <a:r>
                        <a:rPr lang="en-GB" dirty="0"/>
                        <a:t>[] </a:t>
                      </a:r>
                      <a:r>
                        <a:rPr lang="en-US" dirty="0" err="1"/>
                        <a:t>refToArray</a:t>
                      </a:r>
                      <a:r>
                        <a:rPr lang="en-GB" dirty="0"/>
                        <a:t> = {value0, value1, ..., </a:t>
                      </a:r>
                      <a:r>
                        <a:rPr lang="en-GB" dirty="0" err="1"/>
                        <a:t>valuek</a:t>
                      </a:r>
                      <a:r>
                        <a:rPr lang="en-GB" dirty="0"/>
                        <a:t>};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Integer[] months = {1, 2, 3, 4, 5, 6 , 7, 8, 9, 10, 11, 12};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791394"/>
                  </a:ext>
                </a:extLst>
              </a:tr>
              <a:tr h="665597">
                <a:tc>
                  <a:txBody>
                    <a:bodyPr/>
                    <a:lstStyle/>
                    <a:p>
                      <a:r>
                        <a:rPr lang="en-GB" dirty="0" err="1"/>
                        <a:t>Data_type</a:t>
                      </a:r>
                      <a:r>
                        <a:rPr lang="en-GB" dirty="0"/>
                        <a:t>[] </a:t>
                      </a:r>
                      <a:r>
                        <a:rPr lang="en-GB" dirty="0" err="1"/>
                        <a:t>refToArray</a:t>
                      </a:r>
                      <a:r>
                        <a:rPr lang="en-GB" dirty="0"/>
                        <a:t> = new </a:t>
                      </a:r>
                      <a:r>
                        <a:rPr lang="en-GB" dirty="0" err="1"/>
                        <a:t>DataType</a:t>
                      </a:r>
                      <a:r>
                        <a:rPr lang="en-GB" dirty="0"/>
                        <a:t>[] {value0, value1, …};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short [] </a:t>
                      </a:r>
                      <a:r>
                        <a:rPr lang="en-GB" b="1" dirty="0" err="1"/>
                        <a:t>args</a:t>
                      </a:r>
                      <a:r>
                        <a:rPr lang="en-GB" b="1" dirty="0"/>
                        <a:t> = new short[]{50, 50};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01446"/>
                  </a:ext>
                </a:extLst>
              </a:tr>
              <a:tr h="9508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Data_type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[]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refToArray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…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GB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[] </a:t>
                      </a:r>
                      <a:r>
                        <a:rPr lang="en-US" dirty="0" err="1"/>
                        <a:t>args</a:t>
                      </a:r>
                      <a:r>
                        <a:rPr lang="en-US" dirty="0"/>
                        <a:t> = new short[4];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184948"/>
                  </a:ext>
                </a:extLst>
              </a:tr>
              <a:tr h="385624">
                <a:tc>
                  <a:txBody>
                    <a:bodyPr/>
                    <a:lstStyle/>
                    <a:p>
                      <a:r>
                        <a:rPr lang="en-US" dirty="0" err="1"/>
                        <a:t>Data_type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refToArra</a:t>
                      </a:r>
                      <a:r>
                        <a:rPr lang="en-US" dirty="0"/>
                        <a:t> 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</a:t>
                      </a:r>
                      <a:r>
                        <a:rPr lang="en-US" dirty="0" err="1"/>
                        <a:t>args</a:t>
                      </a:r>
                      <a:r>
                        <a:rPr lang="en-US" dirty="0"/>
                        <a:t> [] = new short[5];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2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198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3404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A9BB-BAA7-474E-A556-BDA514061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652C2-0CCD-F24E-9765-4354A4E04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Fixed sized sequential collection of elements of same type</a:t>
            </a:r>
          </a:p>
          <a:p>
            <a:r>
              <a:rPr lang="en-US" dirty="0"/>
              <a:t>Creation of an array (one of the ways)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int[] numbers = new int[5];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E10A48-5174-1C4E-BA16-F812AF2F9FAE}"/>
              </a:ext>
            </a:extLst>
          </p:cNvPr>
          <p:cNvSpPr txBox="1"/>
          <p:nvPr/>
        </p:nvSpPr>
        <p:spPr>
          <a:xfrm>
            <a:off x="653143" y="3428999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of array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2895DB-B62D-B84A-B811-2B0177CCC6CE}"/>
              </a:ext>
            </a:extLst>
          </p:cNvPr>
          <p:cNvSpPr txBox="1"/>
          <p:nvPr/>
        </p:nvSpPr>
        <p:spPr>
          <a:xfrm>
            <a:off x="3840480" y="3187337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 of the array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EF8F0D7-5791-FE4F-8E9C-93270C03F603}"/>
                  </a:ext>
                </a:extLst>
              </p14:cNvPr>
              <p14:cNvContentPartPr/>
              <p14:nvPr/>
            </p14:nvContentPartPr>
            <p14:xfrm>
              <a:off x="1168663" y="2957811"/>
              <a:ext cx="261360" cy="575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EF8F0D7-5791-FE4F-8E9C-93270C03F6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9663" y="2948811"/>
                <a:ext cx="27900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410FFE4-3EC8-B948-B9DB-342FC2BBE90F}"/>
                  </a:ext>
                </a:extLst>
              </p14:cNvPr>
              <p14:cNvContentPartPr/>
              <p14:nvPr/>
            </p14:nvContentPartPr>
            <p14:xfrm>
              <a:off x="4013383" y="2926851"/>
              <a:ext cx="686880" cy="378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410FFE4-3EC8-B948-B9DB-342FC2BBE9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4743" y="2918211"/>
                <a:ext cx="704520" cy="39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4083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1513113" y="5363030"/>
            <a:ext cx="8871857" cy="787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2428143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C386-4A2E-D14D-B4C5-006C42D39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C7B1D-CFE9-E741-ACF8-94F6670DF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954" y="1005840"/>
            <a:ext cx="10739846" cy="5167254"/>
          </a:xfrm>
        </p:spPr>
        <p:txBody>
          <a:bodyPr/>
          <a:lstStyle/>
          <a:p>
            <a:r>
              <a:rPr lang="en-US" dirty="0"/>
              <a:t>Syntax of defining of arrays</a:t>
            </a:r>
          </a:p>
          <a:p>
            <a:pPr lvl="1"/>
            <a:r>
              <a:rPr lang="en-US" dirty="0" err="1"/>
              <a:t>Data_type</a:t>
            </a:r>
            <a:r>
              <a:rPr lang="en-US" dirty="0"/>
              <a:t>[] </a:t>
            </a:r>
            <a:r>
              <a:rPr lang="en-US" dirty="0" err="1"/>
              <a:t>refToArray</a:t>
            </a:r>
            <a:r>
              <a:rPr lang="en-US" dirty="0"/>
              <a:t>; -&gt; Integer[] months;</a:t>
            </a:r>
          </a:p>
          <a:p>
            <a:pPr lvl="1"/>
            <a:r>
              <a:rPr lang="en-US" dirty="0" err="1"/>
              <a:t>Data_type</a:t>
            </a:r>
            <a:r>
              <a:rPr lang="en-US" dirty="0"/>
              <a:t> </a:t>
            </a:r>
            <a:r>
              <a:rPr lang="en-US" dirty="0" err="1"/>
              <a:t>refToArray</a:t>
            </a:r>
            <a:r>
              <a:rPr lang="en-US" dirty="0"/>
              <a:t>[]; -&gt; Integer months[];</a:t>
            </a:r>
          </a:p>
          <a:p>
            <a:endParaRPr lang="en-US" dirty="0"/>
          </a:p>
          <a:p>
            <a:r>
              <a:rPr lang="en-US" dirty="0"/>
              <a:t>Syntax of creating of arrays: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C825CD7-531A-2642-9C61-A6CA9763D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834256"/>
              </p:ext>
            </p:extLst>
          </p:nvPr>
        </p:nvGraphicFramePr>
        <p:xfrm>
          <a:off x="613954" y="3095897"/>
          <a:ext cx="10230195" cy="3438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4176">
                  <a:extLst>
                    <a:ext uri="{9D8B030D-6E8A-4147-A177-3AD203B41FA5}">
                      <a16:colId xmlns:a16="http://schemas.microsoft.com/office/drawing/2014/main" val="2692961700"/>
                    </a:ext>
                  </a:extLst>
                </a:gridCol>
                <a:gridCol w="4396019">
                  <a:extLst>
                    <a:ext uri="{9D8B030D-6E8A-4147-A177-3AD203B41FA5}">
                      <a16:colId xmlns:a16="http://schemas.microsoft.com/office/drawing/2014/main" val="4102758692"/>
                    </a:ext>
                  </a:extLst>
                </a:gridCol>
              </a:tblGrid>
              <a:tr h="385624">
                <a:tc>
                  <a:txBody>
                    <a:bodyPr/>
                    <a:lstStyle/>
                    <a:p>
                      <a:r>
                        <a:rPr lang="en-US" dirty="0"/>
                        <a:t>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09529"/>
                  </a:ext>
                </a:extLst>
              </a:tr>
              <a:tr h="385624">
                <a:tc>
                  <a:txBody>
                    <a:bodyPr/>
                    <a:lstStyle/>
                    <a:p>
                      <a:r>
                        <a:rPr lang="en-US" dirty="0" err="1"/>
                        <a:t>Data_type</a:t>
                      </a:r>
                      <a:r>
                        <a:rPr lang="en-US" dirty="0"/>
                        <a:t>[] </a:t>
                      </a:r>
                      <a:r>
                        <a:rPr lang="en-US" dirty="0" err="1"/>
                        <a:t>refToArray</a:t>
                      </a:r>
                      <a:r>
                        <a:rPr lang="en-US" dirty="0"/>
                        <a:t> = </a:t>
                      </a:r>
                      <a:r>
                        <a:rPr lang="en-GB" dirty="0"/>
                        <a:t>new </a:t>
                      </a:r>
                      <a:r>
                        <a:rPr lang="en-GB" dirty="0" err="1"/>
                        <a:t>Data_type</a:t>
                      </a:r>
                      <a:r>
                        <a:rPr lang="en-GB" dirty="0"/>
                        <a:t>[</a:t>
                      </a:r>
                      <a:r>
                        <a:rPr lang="en-GB" dirty="0" err="1"/>
                        <a:t>arraySize</a:t>
                      </a:r>
                      <a:r>
                        <a:rPr lang="en-GB" dirty="0"/>
                        <a:t>];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Integer[] months = new Integer[12];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417052"/>
                  </a:ext>
                </a:extLst>
              </a:tr>
              <a:tr h="665597">
                <a:tc>
                  <a:txBody>
                    <a:bodyPr/>
                    <a:lstStyle/>
                    <a:p>
                      <a:r>
                        <a:rPr lang="en-GB" dirty="0" err="1"/>
                        <a:t>Data_type</a:t>
                      </a:r>
                      <a:r>
                        <a:rPr lang="en-GB" dirty="0"/>
                        <a:t>[] </a:t>
                      </a:r>
                      <a:r>
                        <a:rPr lang="en-US" dirty="0" err="1"/>
                        <a:t>refToArray</a:t>
                      </a:r>
                      <a:r>
                        <a:rPr lang="en-GB" dirty="0"/>
                        <a:t> = {value0, value1, ..., </a:t>
                      </a:r>
                      <a:r>
                        <a:rPr lang="en-GB" dirty="0" err="1"/>
                        <a:t>valuek</a:t>
                      </a:r>
                      <a:r>
                        <a:rPr lang="en-GB" dirty="0"/>
                        <a:t>};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Integer[] months = {1, 2, 3, 4, 5, 6 , 7, 8, 9, 10, 11, 12};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791394"/>
                  </a:ext>
                </a:extLst>
              </a:tr>
              <a:tr h="665597">
                <a:tc>
                  <a:txBody>
                    <a:bodyPr/>
                    <a:lstStyle/>
                    <a:p>
                      <a:r>
                        <a:rPr lang="en-GB" dirty="0" err="1"/>
                        <a:t>Data_type</a:t>
                      </a:r>
                      <a:r>
                        <a:rPr lang="en-GB" dirty="0"/>
                        <a:t>[] </a:t>
                      </a:r>
                      <a:r>
                        <a:rPr lang="en-GB" dirty="0" err="1"/>
                        <a:t>refToArray</a:t>
                      </a:r>
                      <a:r>
                        <a:rPr lang="en-GB" dirty="0"/>
                        <a:t> = new </a:t>
                      </a:r>
                      <a:r>
                        <a:rPr lang="en-GB" dirty="0" err="1"/>
                        <a:t>DataType</a:t>
                      </a:r>
                      <a:r>
                        <a:rPr lang="en-GB" dirty="0"/>
                        <a:t>[] {value0, value1, …};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short [] </a:t>
                      </a:r>
                      <a:r>
                        <a:rPr lang="en-GB" b="1" dirty="0" err="1"/>
                        <a:t>args</a:t>
                      </a:r>
                      <a:r>
                        <a:rPr lang="en-GB" b="1" dirty="0"/>
                        <a:t> = new short[]{50, 50};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01446"/>
                  </a:ext>
                </a:extLst>
              </a:tr>
              <a:tr h="9508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Data_type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[]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refToArray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…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GB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[] </a:t>
                      </a:r>
                      <a:r>
                        <a:rPr lang="en-US" dirty="0" err="1"/>
                        <a:t>args</a:t>
                      </a:r>
                      <a:r>
                        <a:rPr lang="en-US" dirty="0"/>
                        <a:t> = new short[4];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184948"/>
                  </a:ext>
                </a:extLst>
              </a:tr>
              <a:tr h="385624">
                <a:tc>
                  <a:txBody>
                    <a:bodyPr/>
                    <a:lstStyle/>
                    <a:p>
                      <a:r>
                        <a:rPr lang="en-US" dirty="0" err="1"/>
                        <a:t>Data_type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refToArra</a:t>
                      </a:r>
                      <a:r>
                        <a:rPr lang="en-US" dirty="0"/>
                        <a:t> 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</a:t>
                      </a:r>
                      <a:r>
                        <a:rPr lang="en-US" dirty="0" err="1"/>
                        <a:t>args</a:t>
                      </a:r>
                      <a:r>
                        <a:rPr lang="en-US" dirty="0"/>
                        <a:t> [] = new short[5];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2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07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5C38-9218-2D47-85F5-9954B568D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731DE-4138-B445-BE84-121658F1C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String[] names = {"Giorgi", "Tamar", "</a:t>
            </a:r>
            <a:r>
              <a:rPr lang="en-GB" dirty="0" err="1"/>
              <a:t>Ketevan</a:t>
            </a:r>
            <a:r>
              <a:rPr lang="en-GB" dirty="0"/>
              <a:t>", "Manana", "Nikoloz"};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elements are </a:t>
            </a:r>
            <a:r>
              <a:rPr lang="en-US" dirty="0" err="1"/>
              <a:t>sequently</a:t>
            </a:r>
            <a:r>
              <a:rPr lang="en-US" dirty="0"/>
              <a:t> allocated in the memory.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F0F68A4-7BFB-7B4E-A1EA-9098C5BE0ECA}"/>
              </a:ext>
            </a:extLst>
          </p:cNvPr>
          <p:cNvGraphicFramePr>
            <a:graphicFrameLocks noGrp="1"/>
          </p:cNvGraphicFramePr>
          <p:nvPr/>
        </p:nvGraphicFramePr>
        <p:xfrm>
          <a:off x="4781274" y="3274022"/>
          <a:ext cx="247868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3955">
                  <a:extLst>
                    <a:ext uri="{9D8B030D-6E8A-4147-A177-3AD203B41FA5}">
                      <a16:colId xmlns:a16="http://schemas.microsoft.com/office/drawing/2014/main" val="2321709315"/>
                    </a:ext>
                  </a:extLst>
                </a:gridCol>
                <a:gridCol w="1314726">
                  <a:extLst>
                    <a:ext uri="{9D8B030D-6E8A-4147-A177-3AD203B41FA5}">
                      <a16:colId xmlns:a16="http://schemas.microsoft.com/office/drawing/2014/main" val="3664522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names[0]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“Giorgi”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25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“Tamar”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873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names[2]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</a:t>
                      </a:r>
                      <a:r>
                        <a:rPr lang="en-US" dirty="0" err="1"/>
                        <a:t>Ketevan</a:t>
                      </a:r>
                      <a:r>
                        <a:rPr lang="en-US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624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names[3]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“Manana”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50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names[4]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“Nikoloz”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83982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2E1B7C1-7CAE-AF4F-85BC-1F3180CEE8D5}"/>
                  </a:ext>
                </a:extLst>
              </p14:cNvPr>
              <p14:cNvContentPartPr/>
              <p14:nvPr/>
            </p14:nvContentPartPr>
            <p14:xfrm>
              <a:off x="2854612" y="3162459"/>
              <a:ext cx="1915560" cy="351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2E1B7C1-7CAE-AF4F-85BC-1F3180CEE8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5972" y="3153459"/>
                <a:ext cx="1933200" cy="3686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33110AA-5F73-CD45-A540-A9E226770E3B}"/>
              </a:ext>
            </a:extLst>
          </p:cNvPr>
          <p:cNvSpPr txBox="1"/>
          <p:nvPr/>
        </p:nvSpPr>
        <p:spPr>
          <a:xfrm>
            <a:off x="1906701" y="318533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18C3E-4185-0A48-A88D-0DA51043BB27}"/>
              </a:ext>
            </a:extLst>
          </p:cNvPr>
          <p:cNvSpPr txBox="1"/>
          <p:nvPr/>
        </p:nvSpPr>
        <p:spPr>
          <a:xfrm>
            <a:off x="3163330" y="2842054"/>
            <a:ext cx="111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D8165-D865-9440-83F9-F9348CAB26E6}"/>
              </a:ext>
            </a:extLst>
          </p:cNvPr>
          <p:cNvSpPr txBox="1"/>
          <p:nvPr/>
        </p:nvSpPr>
        <p:spPr>
          <a:xfrm>
            <a:off x="7417711" y="3244334"/>
            <a:ext cx="3805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Element at Index 0 has value “</a:t>
            </a:r>
            <a:r>
              <a:rPr lang="en-US" dirty="0" err="1"/>
              <a:t>Girogi</a:t>
            </a:r>
            <a:r>
              <a:rPr lang="en-US" dirty="0"/>
              <a:t>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E16CAF4-1137-3B4F-955C-B96430C3154F}"/>
                  </a:ext>
                </a:extLst>
              </p14:cNvPr>
              <p14:cNvContentPartPr/>
              <p14:nvPr/>
            </p14:nvContentPartPr>
            <p14:xfrm>
              <a:off x="1627663" y="139145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E16CAF4-1137-3B4F-955C-B96430C315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8663" y="138245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5293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26E4-9C7B-4742-B0EF-AE503AA5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B2EA1-0628-3549-90D0-6A3C6ADCE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Arrays are objects</a:t>
            </a:r>
          </a:p>
          <a:p>
            <a:r>
              <a:rPr lang="en-US" dirty="0"/>
              <a:t>The length of the array is getting via </a:t>
            </a:r>
            <a:r>
              <a:rPr lang="en-US" b="1" i="1" dirty="0"/>
              <a:t>length</a:t>
            </a:r>
            <a:r>
              <a:rPr lang="en-US" dirty="0"/>
              <a:t> property </a:t>
            </a:r>
          </a:p>
          <a:p>
            <a:pPr marL="0" indent="0">
              <a:buNone/>
            </a:pPr>
            <a:r>
              <a:rPr lang="en-US" dirty="0"/>
              <a:t>	int[] names = new int[5];</a:t>
            </a:r>
          </a:p>
          <a:p>
            <a:pPr marL="0" indent="0">
              <a:buNone/>
            </a:pPr>
            <a:r>
              <a:rPr lang="en-US" dirty="0"/>
              <a:t>	int </a:t>
            </a:r>
            <a:r>
              <a:rPr lang="en-US" dirty="0" err="1"/>
              <a:t>sizeOfNames</a:t>
            </a:r>
            <a:r>
              <a:rPr lang="en-US" dirty="0"/>
              <a:t> = </a:t>
            </a:r>
            <a:r>
              <a:rPr lang="en-US" dirty="0" err="1"/>
              <a:t>names.length</a:t>
            </a:r>
            <a:r>
              <a:rPr lang="en-US" dirty="0"/>
              <a:t>;</a:t>
            </a:r>
          </a:p>
          <a:p>
            <a:r>
              <a:rPr lang="en-US" dirty="0"/>
              <a:t>The elements are ordered and each element has index, starting from 0</a:t>
            </a:r>
          </a:p>
          <a:p>
            <a:r>
              <a:rPr lang="en-GB" b="1" dirty="0"/>
              <a:t>size</a:t>
            </a:r>
            <a:r>
              <a:rPr lang="en-GB" dirty="0"/>
              <a:t> of an array must be specified by an int value and not long or short</a:t>
            </a:r>
          </a:p>
          <a:p>
            <a:r>
              <a:rPr lang="en-GB" dirty="0"/>
              <a:t>Throws </a:t>
            </a:r>
            <a:r>
              <a:rPr lang="en-GB" b="1" dirty="0" err="1"/>
              <a:t>ArrayIndexOutOfBoundsException</a:t>
            </a:r>
            <a:r>
              <a:rPr lang="en-GB" b="1" dirty="0"/>
              <a:t> </a:t>
            </a:r>
            <a:r>
              <a:rPr lang="en-GB" dirty="0"/>
              <a:t>if the arrays is accessed with an illegal index value </a:t>
            </a:r>
          </a:p>
          <a:p>
            <a:r>
              <a:rPr lang="en-GB" dirty="0"/>
              <a:t>The size of the array cannot be negative – throws </a:t>
            </a:r>
            <a:r>
              <a:rPr lang="en-GB" dirty="0" err="1"/>
              <a:t>java.lang.NegativeArraySizeException</a:t>
            </a:r>
            <a:r>
              <a:rPr lang="en-GB" dirty="0"/>
              <a:t> at runtime</a:t>
            </a:r>
          </a:p>
        </p:txBody>
      </p:sp>
    </p:spTree>
    <p:extLst>
      <p:ext uri="{BB962C8B-B14F-4D97-AF65-F5344CB8AC3E}">
        <p14:creationId xmlns:p14="http://schemas.microsoft.com/office/powerpoint/2010/main" val="1065305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9AC7-5EE4-8D49-A9E9-7687463A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B398F-7D8D-6B4F-BC82-E70FE12F1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 is a reference type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Integer [] numbers = {1, 2, 3};</a:t>
            </a:r>
          </a:p>
          <a:p>
            <a:pPr lvl="1"/>
            <a:r>
              <a:rPr lang="en-US" dirty="0"/>
              <a:t>Integer [] numbers2 = numbers;</a:t>
            </a:r>
          </a:p>
          <a:p>
            <a:pPr lvl="1"/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numbers.equals</a:t>
            </a:r>
            <a:r>
              <a:rPr lang="en-US" dirty="0"/>
              <a:t>(numbers2)); // true as they are pointing same memory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toString</a:t>
            </a:r>
            <a:r>
              <a:rPr lang="en-US" dirty="0"/>
              <a:t>() method prints type and hash code, not so much useful information 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System.out.println</a:t>
            </a:r>
            <a:r>
              <a:rPr lang="en-US" dirty="0"/>
              <a:t>(numbers); // [Ljava.lng.String;84395fhjfh]</a:t>
            </a:r>
          </a:p>
        </p:txBody>
      </p:sp>
    </p:spTree>
    <p:extLst>
      <p:ext uri="{BB962C8B-B14F-4D97-AF65-F5344CB8AC3E}">
        <p14:creationId xmlns:p14="http://schemas.microsoft.com/office/powerpoint/2010/main" val="2372514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2835C-CB4A-8D4E-8F7C-0F2CBEE4C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0B2B1-68EC-5748-80D7-D3502DAFA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Declaration and instantiating of an array strictly must be of same type. Only auto upcasting is allowed</a:t>
            </a:r>
          </a:p>
          <a:p>
            <a:pPr marL="0" indent="0">
              <a:buNone/>
            </a:pPr>
            <a:endParaRPr lang="en-US" dirty="0"/>
          </a:p>
          <a:p>
            <a:pPr marL="530352" lvl="1" indent="0">
              <a:buNone/>
            </a:pPr>
            <a:r>
              <a:rPr lang="en-US" b="1" dirty="0"/>
              <a:t>Integer[] I = new int[5];   </a:t>
            </a:r>
            <a:r>
              <a:rPr lang="en-US" b="1" dirty="0">
                <a:solidFill>
                  <a:srgbClr val="FF0000"/>
                </a:solidFill>
              </a:rPr>
              <a:t>//Compile Time Error : Auto-Boxing not allowed</a:t>
            </a:r>
          </a:p>
          <a:p>
            <a:pPr marL="530352" lvl="1" indent="0">
              <a:buNone/>
            </a:pPr>
            <a:endParaRPr lang="en-US" b="1" dirty="0"/>
          </a:p>
          <a:p>
            <a:pPr marL="530352" lvl="1" indent="0">
              <a:buNone/>
            </a:pPr>
            <a:r>
              <a:rPr lang="en-US" b="1" dirty="0"/>
              <a:t> int[] </a:t>
            </a:r>
            <a:r>
              <a:rPr lang="en-US" b="1" dirty="0" err="1"/>
              <a:t>i</a:t>
            </a:r>
            <a:r>
              <a:rPr lang="en-US" b="1" dirty="0"/>
              <a:t> = new Integer[10];   </a:t>
            </a:r>
            <a:r>
              <a:rPr lang="en-US" b="1" dirty="0">
                <a:solidFill>
                  <a:srgbClr val="FF0000"/>
                </a:solidFill>
              </a:rPr>
              <a:t>//Compile Time Error : Auto-</a:t>
            </a:r>
            <a:r>
              <a:rPr lang="en-US" b="1" dirty="0" err="1">
                <a:solidFill>
                  <a:srgbClr val="FF0000"/>
                </a:solidFill>
              </a:rPr>
              <a:t>UnBoxing</a:t>
            </a:r>
            <a:r>
              <a:rPr lang="en-US" b="1" dirty="0">
                <a:solidFill>
                  <a:srgbClr val="FF0000"/>
                </a:solidFill>
              </a:rPr>
              <a:t> not allowed</a:t>
            </a:r>
          </a:p>
          <a:p>
            <a:pPr marL="530352" lvl="1" indent="0">
              <a:buNone/>
            </a:pPr>
            <a:r>
              <a:rPr lang="en-US" b="1" dirty="0"/>
              <a:t> </a:t>
            </a:r>
          </a:p>
          <a:p>
            <a:pPr marL="530352" lvl="1" indent="0">
              <a:buNone/>
            </a:pPr>
            <a:r>
              <a:rPr lang="en-US" b="1" dirty="0"/>
              <a:t> long[] l = new byte[10];    </a:t>
            </a:r>
            <a:r>
              <a:rPr lang="en-US" b="1" dirty="0">
                <a:solidFill>
                  <a:srgbClr val="FF0000"/>
                </a:solidFill>
              </a:rPr>
              <a:t>//Compile Time Error : Auto-widening not allowed</a:t>
            </a:r>
          </a:p>
          <a:p>
            <a:pPr marL="530352" lvl="1" indent="0">
              <a:buNone/>
            </a:pPr>
            <a:r>
              <a:rPr lang="en-US" b="1" dirty="0"/>
              <a:t> </a:t>
            </a:r>
          </a:p>
          <a:p>
            <a:pPr marL="530352" lvl="1" indent="0">
              <a:buNone/>
            </a:pPr>
            <a:r>
              <a:rPr lang="en-US" b="1" dirty="0"/>
              <a:t>Object[] o = new String[10];    </a:t>
            </a:r>
            <a:r>
              <a:rPr lang="en-US" b="1" dirty="0">
                <a:solidFill>
                  <a:srgbClr val="00B050"/>
                </a:solidFill>
              </a:rPr>
              <a:t>//No Compile Time Error : Auto-Upcasting is allowed, String[] is upcasted to Object[]</a:t>
            </a:r>
          </a:p>
        </p:txBody>
      </p:sp>
    </p:spTree>
    <p:extLst>
      <p:ext uri="{BB962C8B-B14F-4D97-AF65-F5344CB8AC3E}">
        <p14:creationId xmlns:p14="http://schemas.microsoft.com/office/powerpoint/2010/main" val="2004921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B7AF2-9095-CB41-A1A9-7D1CD02B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330D9-943E-AF48-80B0-13C20274C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type of elements of an array must be compatible with type of the array object</a:t>
            </a:r>
          </a:p>
          <a:p>
            <a:pPr marL="0" indent="0" fontAlgn="base">
              <a:buNone/>
            </a:pPr>
            <a:r>
              <a:rPr lang="en-GB" dirty="0"/>
              <a:t>Object[] o = new String[2];   </a:t>
            </a:r>
          </a:p>
          <a:p>
            <a:pPr marL="0" indent="0" fontAlgn="base">
              <a:buNone/>
            </a:pPr>
            <a:r>
              <a:rPr lang="en-GB" dirty="0"/>
              <a:t>        o[0] = "java";</a:t>
            </a:r>
          </a:p>
          <a:p>
            <a:pPr marL="0" indent="0" fontAlgn="base">
              <a:buNone/>
            </a:pPr>
            <a:r>
              <a:rPr lang="en-GB" dirty="0"/>
              <a:t>        o[1] = 3;   </a:t>
            </a:r>
            <a:r>
              <a:rPr lang="en-GB" dirty="0">
                <a:solidFill>
                  <a:srgbClr val="FF0000"/>
                </a:solidFill>
              </a:rPr>
              <a:t>//No Compile time error, but you will get </a:t>
            </a:r>
            <a:r>
              <a:rPr lang="en-GB" dirty="0" err="1">
                <a:solidFill>
                  <a:srgbClr val="FF0000"/>
                </a:solidFill>
              </a:rPr>
              <a:t>java.lang.ArrayStoreException</a:t>
            </a:r>
            <a:r>
              <a:rPr lang="en-GB" dirty="0">
                <a:solidFill>
                  <a:srgbClr val="FF0000"/>
                </a:solidFill>
              </a:rPr>
              <a:t> at run time.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91623"/>
      </p:ext>
    </p:extLst>
  </p:cSld>
  <p:clrMapOvr>
    <a:masterClrMapping/>
  </p:clrMapOvr>
</p:sld>
</file>

<file path=ppt/theme/theme1.xml><?xml version="1.0" encoding="utf-8"?>
<a:theme xmlns:a="http://schemas.openxmlformats.org/drawingml/2006/main" name="Bg_NewHoriozons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 PowerPoint Template 2016.pptx" id="{6CFD61D3-2636-46A1-8AF8-D5E5295C995E}" vid="{6F3D97D6-134A-478C-9988-24267F64A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1634AEC69584E97F223ECD512DD1B" ma:contentTypeVersion="9" ma:contentTypeDescription="Create a new document." ma:contentTypeScope="" ma:versionID="8b443da27394a9bbb47cae292554c735">
  <xsd:schema xmlns:xsd="http://www.w3.org/2001/XMLSchema" xmlns:p="http://schemas.microsoft.com/office/2006/metadata/properties" xmlns:ns2="71a1f214-673e-407f-800c-e34fc19c695c" targetNamespace="http://schemas.microsoft.com/office/2006/metadata/properties" ma:root="true" ma:fieldsID="ddd81c1a553e0899db5f1b82d847e144" ns2:_="">
    <xsd:import namespace="71a1f214-673e-407f-800c-e34fc19c695c"/>
    <xsd:element name="properties">
      <xsd:complexType>
        <xsd:sequence>
          <xsd:element name="documentManagement">
            <xsd:complexType>
              <xsd:all>
                <xsd:element ref="ns2:Campaign" minOccurs="0"/>
                <xsd:element ref="ns2:Partner" minOccurs="0"/>
                <xsd:element ref="ns2:Collateral" minOccurs="0"/>
                <xsd:element ref="ns2:Target_x0020_Audience" minOccurs="0"/>
                <xsd:element ref="ns2:Picture" minOccurs="0"/>
                <xsd:element ref="ns2:Expir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a1f214-673e-407f-800c-e34fc19c695c" elementFormDefault="qualified">
    <xsd:import namespace="http://schemas.microsoft.com/office/2006/documentManagement/types"/>
    <xsd:element name="Campaign" ma:index="8" nillable="true" ma:displayName="Campaign" ma:default="None" ma:internalName="Campaig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2014 Mentored Learning"/>
                    <xsd:enumeration value="2013 Upgrading People Every Day"/>
                    <xsd:enumeration value="35th Anniversary"/>
                    <xsd:enumeration value="Branding"/>
                    <xsd:enumeration value="Cisco Award 2012"/>
                    <xsd:enumeration value="Cisco IT Skills that Matter Seminar Kit"/>
                    <xsd:enumeration value="Cloud and Big Data"/>
                    <xsd:enumeration value="Cloud Power Seminar"/>
                    <xsd:enumeration value="Firestarter Seminars"/>
                    <xsd:enumeration value="First Look"/>
                    <xsd:enumeration value="GI Bill 911"/>
                    <xsd:enumeration value="Microsoft Deployment Clinic"/>
                    <xsd:enumeration value="Microsoft Downloads"/>
                    <xsd:enumeration value="Microsoft Exchange 2010 Seminar Kit"/>
                    <xsd:enumeration value="Microsoft Get in the Cloud"/>
                    <xsd:enumeration value="Microsoft Management Summit"/>
                    <xsd:enumeration value="Microsoft Office 2010 Seminar Kit"/>
                    <xsd:enumeration value="Microsoft Reinvented Certifications"/>
                    <xsd:enumeration value="Microsoft Second Shot – 2015"/>
                    <xsd:enumeration value="Microsoft SharePoint 2010 Seminar Kit"/>
                    <xsd:enumeration value="Microsoft SQL 2012 Seminar Kit"/>
                    <xsd:enumeration value="Microsoft to Cisco"/>
                    <xsd:enumeration value="Microsoft to Cisco Tell a Friend"/>
                    <xsd:enumeration value="Microsoft Visual Studio 2010 Seminar Kit"/>
                    <xsd:enumeration value="Microsoft Windows 7 Seminar Kit"/>
                    <xsd:enumeration value="Microsoft Windows Server 2003 EOL"/>
                    <xsd:enumeration value="Microsoft Windows Server 2008 R2 Seminar Kit"/>
                    <xsd:enumeration value="Monthly Marketing Update"/>
                    <xsd:enumeration value="MYCaa"/>
                    <xsd:enumeration value="New Product Readiness"/>
                    <xsd:enumeration value="Partner Award"/>
                    <xsd:enumeration value="Power Up"/>
                    <xsd:enumeration value="Prince2"/>
                    <xsd:enumeration value="SAP"/>
                    <xsd:enumeration value="Spiceworks"/>
                    <xsd:enumeration value="Tradeshow"/>
                    <xsd:enumeration value="Training Spotlight"/>
                    <xsd:enumeration value="Troops to Tech"/>
                    <xsd:enumeration value="Understanding the Cloud Seminar"/>
                    <xsd:enumeration value="Value of Certification"/>
                    <xsd:enumeration value="VMware Awareness Campaign"/>
                    <xsd:enumeration value="WIA"/>
                    <xsd:enumeration value="Webinar"/>
                    <xsd:enumeration value="Windows Server 2012 IT Camp"/>
                    <xsd:enumeration value="Windows XP Expiration - April 8"/>
                  </xsd:restriction>
                </xsd:simpleType>
              </xsd:element>
            </xsd:sequence>
          </xsd:extension>
        </xsd:complexContent>
      </xsd:complexType>
    </xsd:element>
    <xsd:element name="Partner" ma:index="9" nillable="true" ma:displayName="Partner / Program" ma:default="None" ma:internalName="Partner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Career Development"/>
                    <xsd:enumeration value="Cisco"/>
                    <xsd:enumeration value="CompTIA"/>
                    <xsd:enumeration value="e-Revenue"/>
                    <xsd:enumeration value="Google"/>
                    <xsd:enumeration value="Government"/>
                    <xsd:enumeration value="IBM"/>
                    <xsd:enumeration value="Mentored Learning"/>
                    <xsd:enumeration value="Microsoft"/>
                    <xsd:enumeration value="Novell"/>
                    <xsd:enumeration value="Online Anytime"/>
                    <xsd:enumeration value="Online Live"/>
                    <xsd:enumeration value="Social Media"/>
                    <xsd:enumeration value="VMware"/>
                  </xsd:restriction>
                </xsd:simpleType>
              </xsd:element>
            </xsd:sequence>
          </xsd:extension>
        </xsd:complexContent>
      </xsd:complexType>
    </xsd:element>
    <xsd:element name="Collateral" ma:index="10" nillable="true" ma:displayName="Collateral" ma:default="None" ma:description="Type of document or collateral." ma:internalName="Collatera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Ad"/>
                    <xsd:enumeration value="AE Talking Points"/>
                    <xsd:enumeration value="Brochure"/>
                    <xsd:enumeration value="Case Study"/>
                    <xsd:enumeration value="Copy"/>
                    <xsd:enumeration value="Email"/>
                    <xsd:enumeration value="Flyer"/>
                    <xsd:enumeration value="Image"/>
                    <xsd:enumeration value="Logo"/>
                    <xsd:enumeration value="Name Badge"/>
                    <xsd:enumeration value="Postcard"/>
                    <xsd:enumeration value="Poster"/>
                    <xsd:enumeration value="PowerPoint"/>
                    <xsd:enumeration value="Press Release"/>
                    <xsd:enumeration value="Prince2"/>
                    <xsd:enumeration value="Sell Sheet"/>
                    <xsd:enumeration value="Seminar Kit"/>
                    <xsd:enumeration value="Social Media"/>
                    <xsd:enumeration value="Tradeshow Banner"/>
                    <xsd:enumeration value="Video"/>
                    <xsd:enumeration value="Web Banner"/>
                    <xsd:enumeration value="Web Page"/>
                    <xsd:enumeration value="Website Copy"/>
                    <xsd:enumeration value="Whitepaper"/>
                  </xsd:restriction>
                </xsd:simpleType>
              </xsd:element>
            </xsd:sequence>
          </xsd:extension>
        </xsd:complexContent>
      </xsd:complexType>
    </xsd:element>
    <xsd:element name="Target_x0020_Audience" ma:index="11" nillable="true" ma:displayName="Target Audience" ma:default="Marketing Manager" ma:format="Dropdown" ma:internalName="Target_x0020_Audience">
      <xsd:simpleType>
        <xsd:restriction base="dms:Choice">
          <xsd:enumeration value="Marketing Manager"/>
          <xsd:enumeration value="Sales Manager"/>
          <xsd:enumeration value="GM"/>
          <xsd:enumeration value="OW"/>
          <xsd:enumeration value="Operations Manager"/>
          <xsd:enumeration value="Account Executive"/>
        </xsd:restriction>
      </xsd:simpleType>
    </xsd:element>
    <xsd:element name="Picture" ma:index="12" nillable="true" ma:displayName="Picture" ma:description="The file location for a thumbnail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xpires" ma:index="13" nillable="true" ma:displayName="Expires" ma:description="Date that the document expires." ma:format="DateOnly" ma:internalName="Expires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Partner xmlns="71a1f214-673e-407f-800c-e34fc19c695c">
      <Value>None</Value>
    </Partner>
    <Collateral xmlns="71a1f214-673e-407f-800c-e34fc19c695c">
      <Value>PowerPoint</Value>
    </Collateral>
    <Campaign xmlns="71a1f214-673e-407f-800c-e34fc19c695c">
      <Value>Branding</Value>
    </Campaign>
    <Target_x0020_Audience xmlns="71a1f214-673e-407f-800c-e34fc19c695c">Marketing Manager</Target_x0020_Audience>
    <Expires xmlns="71a1f214-673e-407f-800c-e34fc19c695c">2016-12-01T08:00:00+00:00</Expires>
    <Picture xmlns="71a1f214-673e-407f-800c-e34fc19c695c">
      <Url>http://campaignimages.newhorizons.com/PPT2016.jpg</Url>
      <Description>NH PowerPoint Template 2016</Description>
    </Picture>
  </documentManagement>
</p:properties>
</file>

<file path=customXml/itemProps1.xml><?xml version="1.0" encoding="utf-8"?>
<ds:datastoreItem xmlns:ds="http://schemas.openxmlformats.org/officeDocument/2006/customXml" ds:itemID="{C558C578-0145-4906-AF9A-3AC0FA78D8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B900EE-8A34-4918-8BCC-B61701FCFE89}">
  <ds:schemaRefs>
    <ds:schemaRef ds:uri="71a1f214-673e-407f-800c-e34fc19c695c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6C61FDC-47B8-454C-9885-11D9EC858240}">
  <ds:schemaRefs>
    <ds:schemaRef ds:uri="71a1f214-673e-407f-800c-e34fc19c69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</TotalTime>
  <Words>1567</Words>
  <Application>Microsoft Macintosh PowerPoint</Application>
  <PresentationFormat>Widescreen</PresentationFormat>
  <Paragraphs>224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Wingdings</vt:lpstr>
      <vt:lpstr>Bg_NewHoriozons_Template</vt:lpstr>
      <vt:lpstr>Arrays </vt:lpstr>
      <vt:lpstr>Content</vt:lpstr>
      <vt:lpstr>Arrays</vt:lpstr>
      <vt:lpstr>Arrays</vt:lpstr>
      <vt:lpstr>Array</vt:lpstr>
      <vt:lpstr>Array</vt:lpstr>
      <vt:lpstr>Array</vt:lpstr>
      <vt:lpstr>Array</vt:lpstr>
      <vt:lpstr>Array</vt:lpstr>
      <vt:lpstr>Array</vt:lpstr>
      <vt:lpstr>Array</vt:lpstr>
      <vt:lpstr>Array</vt:lpstr>
      <vt:lpstr>Array </vt:lpstr>
      <vt:lpstr>Multidimensional arrays</vt:lpstr>
      <vt:lpstr>Multidimensional arrays</vt:lpstr>
      <vt:lpstr>Multidimensional arrays</vt:lpstr>
      <vt:lpstr>Multidimensional arrays</vt:lpstr>
      <vt:lpstr>Multidimensional arrays</vt:lpstr>
      <vt:lpstr>Multidimensional arrays</vt:lpstr>
      <vt:lpstr>Multidimensional arrays</vt:lpstr>
      <vt:lpstr>Multidimesonal arrays</vt:lpstr>
      <vt:lpstr>Autoboxing and Unboxing</vt:lpstr>
      <vt:lpstr>Autoboxing and Unboxing</vt:lpstr>
      <vt:lpstr>Autoboxing and Unboxing</vt:lpstr>
      <vt:lpstr>Autoboxing and Unboxing</vt:lpstr>
      <vt:lpstr> </vt:lpstr>
      <vt:lpstr>Facts about the quiz</vt:lpstr>
      <vt:lpstr>Facts about the quiz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Elizabet Dobreva (New Horizons)</dc:creator>
  <cp:lastModifiedBy>Simeon Angelov</cp:lastModifiedBy>
  <cp:revision>72</cp:revision>
  <dcterms:created xsi:type="dcterms:W3CDTF">2018-02-13T14:06:57Z</dcterms:created>
  <dcterms:modified xsi:type="dcterms:W3CDTF">2021-12-10T18:19:35Z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0x010100F3D1634AEC69584E97F223ECD512DD1B</vt:lpwstr>
  </property>
</Properties>
</file>